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92" r:id="rId3"/>
  </p:sldMasterIdLst>
  <p:notesMasterIdLst>
    <p:notesMasterId r:id="rId54"/>
  </p:notesMasterIdLst>
  <p:handoutMasterIdLst>
    <p:handoutMasterId r:id="rId55"/>
  </p:handoutMasterIdLst>
  <p:sldIdLst>
    <p:sldId id="256" r:id="rId4"/>
    <p:sldId id="854" r:id="rId5"/>
    <p:sldId id="857" r:id="rId6"/>
    <p:sldId id="855" r:id="rId7"/>
    <p:sldId id="856" r:id="rId8"/>
    <p:sldId id="841" r:id="rId9"/>
    <p:sldId id="842" r:id="rId10"/>
    <p:sldId id="843" r:id="rId11"/>
    <p:sldId id="844" r:id="rId12"/>
    <p:sldId id="845" r:id="rId13"/>
    <p:sldId id="846" r:id="rId14"/>
    <p:sldId id="741" r:id="rId15"/>
    <p:sldId id="742" r:id="rId16"/>
    <p:sldId id="743" r:id="rId17"/>
    <p:sldId id="752" r:id="rId18"/>
    <p:sldId id="751" r:id="rId19"/>
    <p:sldId id="755" r:id="rId20"/>
    <p:sldId id="746" r:id="rId21"/>
    <p:sldId id="708" r:id="rId22"/>
    <p:sldId id="763" r:id="rId23"/>
    <p:sldId id="764" r:id="rId24"/>
    <p:sldId id="765" r:id="rId25"/>
    <p:sldId id="766" r:id="rId26"/>
    <p:sldId id="767" r:id="rId27"/>
    <p:sldId id="768" r:id="rId28"/>
    <p:sldId id="769" r:id="rId29"/>
    <p:sldId id="770" r:id="rId30"/>
    <p:sldId id="771" r:id="rId31"/>
    <p:sldId id="709" r:id="rId32"/>
    <p:sldId id="710" r:id="rId33"/>
    <p:sldId id="772" r:id="rId34"/>
    <p:sldId id="773" r:id="rId35"/>
    <p:sldId id="774" r:id="rId36"/>
    <p:sldId id="776" r:id="rId37"/>
    <p:sldId id="777" r:id="rId38"/>
    <p:sldId id="711" r:id="rId39"/>
    <p:sldId id="827" r:id="rId40"/>
    <p:sldId id="828" r:id="rId41"/>
    <p:sldId id="829" r:id="rId42"/>
    <p:sldId id="830" r:id="rId43"/>
    <p:sldId id="847" r:id="rId44"/>
    <p:sldId id="848" r:id="rId45"/>
    <p:sldId id="849" r:id="rId46"/>
    <p:sldId id="850" r:id="rId47"/>
    <p:sldId id="712" r:id="rId48"/>
    <p:sldId id="818" r:id="rId49"/>
    <p:sldId id="831" r:id="rId50"/>
    <p:sldId id="819" r:id="rId51"/>
    <p:sldId id="853" r:id="rId52"/>
    <p:sldId id="72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FF"/>
    <a:srgbClr val="008000"/>
    <a:srgbClr val="CC0000"/>
    <a:srgbClr val="5400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56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Corinne:Desktop:Thesis:Data:Results-Hydro&amp;WQ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468354430379739E-2"/>
          <c:y val="0.10337972166998012"/>
          <c:w val="0.82278481012658378"/>
          <c:h val="0.70576540755467321"/>
        </c:manualLayout>
      </c:layout>
      <c:scatterChart>
        <c:scatterStyle val="smoothMarker"/>
        <c:varyColors val="0"/>
        <c:ser>
          <c:idx val="0"/>
          <c:order val="0"/>
          <c:tx>
            <c:v>Mr. Smith</c:v>
          </c:tx>
          <c:spPr>
            <a:ln w="41381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MR.Smith!$G$10:$G$20000</c:f>
              <c:numCache>
                <c:formatCode>General</c:formatCode>
                <c:ptCount val="19991"/>
                <c:pt idx="0">
                  <c:v>38579.6875</c:v>
                </c:pt>
                <c:pt idx="1">
                  <c:v>38579.708333330003</c:v>
                </c:pt>
                <c:pt idx="2">
                  <c:v>38579.729166669917</c:v>
                </c:pt>
                <c:pt idx="3">
                  <c:v>38579.75</c:v>
                </c:pt>
                <c:pt idx="4">
                  <c:v>38579.770833330003</c:v>
                </c:pt>
                <c:pt idx="5">
                  <c:v>38579.791666669917</c:v>
                </c:pt>
                <c:pt idx="6">
                  <c:v>38579.812500000044</c:v>
                </c:pt>
                <c:pt idx="7">
                  <c:v>38579.833333330003</c:v>
                </c:pt>
                <c:pt idx="8">
                  <c:v>38579.854166669997</c:v>
                </c:pt>
                <c:pt idx="9">
                  <c:v>38579.875</c:v>
                </c:pt>
                <c:pt idx="10">
                  <c:v>38579.895833330003</c:v>
                </c:pt>
                <c:pt idx="11">
                  <c:v>38579.916666669997</c:v>
                </c:pt>
                <c:pt idx="12">
                  <c:v>38579.9375</c:v>
                </c:pt>
                <c:pt idx="13">
                  <c:v>38579.958333330054</c:v>
                </c:pt>
                <c:pt idx="14">
                  <c:v>38579.979166669975</c:v>
                </c:pt>
                <c:pt idx="15">
                  <c:v>38580</c:v>
                </c:pt>
                <c:pt idx="16">
                  <c:v>38580.020833330003</c:v>
                </c:pt>
                <c:pt idx="17">
                  <c:v>38580.041666669975</c:v>
                </c:pt>
                <c:pt idx="18">
                  <c:v>38580.0625</c:v>
                </c:pt>
                <c:pt idx="19">
                  <c:v>38580.083333330003</c:v>
                </c:pt>
                <c:pt idx="20">
                  <c:v>38580.104166669975</c:v>
                </c:pt>
                <c:pt idx="21">
                  <c:v>38580.124999999993</c:v>
                </c:pt>
                <c:pt idx="22">
                  <c:v>38580.145833330003</c:v>
                </c:pt>
                <c:pt idx="23">
                  <c:v>38580.166666669975</c:v>
                </c:pt>
                <c:pt idx="24">
                  <c:v>38580.1875</c:v>
                </c:pt>
                <c:pt idx="25">
                  <c:v>38580.208333330003</c:v>
                </c:pt>
                <c:pt idx="26">
                  <c:v>38580.229166669917</c:v>
                </c:pt>
                <c:pt idx="27">
                  <c:v>38580.25</c:v>
                </c:pt>
                <c:pt idx="28">
                  <c:v>38580.270833330003</c:v>
                </c:pt>
                <c:pt idx="29">
                  <c:v>38580.291666669917</c:v>
                </c:pt>
                <c:pt idx="30">
                  <c:v>38580.312500000044</c:v>
                </c:pt>
                <c:pt idx="31">
                  <c:v>38580.333333330003</c:v>
                </c:pt>
                <c:pt idx="32">
                  <c:v>38580.354166669997</c:v>
                </c:pt>
                <c:pt idx="33">
                  <c:v>38580.375</c:v>
                </c:pt>
                <c:pt idx="34">
                  <c:v>38580.395833330003</c:v>
                </c:pt>
                <c:pt idx="35">
                  <c:v>38580.416666669997</c:v>
                </c:pt>
                <c:pt idx="36">
                  <c:v>38580.4375</c:v>
                </c:pt>
                <c:pt idx="37">
                  <c:v>38580.458333330054</c:v>
                </c:pt>
                <c:pt idx="38">
                  <c:v>38580.479166669975</c:v>
                </c:pt>
                <c:pt idx="39">
                  <c:v>38580.5</c:v>
                </c:pt>
                <c:pt idx="40">
                  <c:v>38580.520833330003</c:v>
                </c:pt>
                <c:pt idx="41">
                  <c:v>38580.541666669975</c:v>
                </c:pt>
                <c:pt idx="42">
                  <c:v>38580.5625</c:v>
                </c:pt>
                <c:pt idx="43">
                  <c:v>38580.583333330003</c:v>
                </c:pt>
                <c:pt idx="44">
                  <c:v>38580.604166669975</c:v>
                </c:pt>
                <c:pt idx="45">
                  <c:v>38580.624999999993</c:v>
                </c:pt>
                <c:pt idx="46">
                  <c:v>38580.645833330003</c:v>
                </c:pt>
                <c:pt idx="47">
                  <c:v>38580.666666669975</c:v>
                </c:pt>
                <c:pt idx="48">
                  <c:v>38580.6875</c:v>
                </c:pt>
                <c:pt idx="49">
                  <c:v>38580.708333330003</c:v>
                </c:pt>
                <c:pt idx="50">
                  <c:v>38580.729166669917</c:v>
                </c:pt>
                <c:pt idx="51">
                  <c:v>38580.75</c:v>
                </c:pt>
                <c:pt idx="52">
                  <c:v>38580.770833330003</c:v>
                </c:pt>
                <c:pt idx="53">
                  <c:v>38580.791666669917</c:v>
                </c:pt>
                <c:pt idx="54">
                  <c:v>38580.812500000044</c:v>
                </c:pt>
                <c:pt idx="55">
                  <c:v>38580.833333330003</c:v>
                </c:pt>
                <c:pt idx="56">
                  <c:v>38580.854166669997</c:v>
                </c:pt>
                <c:pt idx="57">
                  <c:v>38580.875</c:v>
                </c:pt>
                <c:pt idx="58">
                  <c:v>38580.895833330003</c:v>
                </c:pt>
                <c:pt idx="59">
                  <c:v>38580.916666669997</c:v>
                </c:pt>
                <c:pt idx="60">
                  <c:v>38580.9375</c:v>
                </c:pt>
                <c:pt idx="61">
                  <c:v>38580.958333330054</c:v>
                </c:pt>
                <c:pt idx="62">
                  <c:v>38580.979166669975</c:v>
                </c:pt>
                <c:pt idx="63">
                  <c:v>38581</c:v>
                </c:pt>
                <c:pt idx="64">
                  <c:v>38581.020833330003</c:v>
                </c:pt>
                <c:pt idx="65">
                  <c:v>38581.041666669975</c:v>
                </c:pt>
                <c:pt idx="66">
                  <c:v>38581.0625</c:v>
                </c:pt>
                <c:pt idx="67">
                  <c:v>38581.083333330003</c:v>
                </c:pt>
                <c:pt idx="68">
                  <c:v>38581.104166669975</c:v>
                </c:pt>
                <c:pt idx="69">
                  <c:v>38581.124999999993</c:v>
                </c:pt>
                <c:pt idx="70">
                  <c:v>38581.145833330003</c:v>
                </c:pt>
                <c:pt idx="71">
                  <c:v>38581.166666669975</c:v>
                </c:pt>
                <c:pt idx="72">
                  <c:v>38581.1875</c:v>
                </c:pt>
                <c:pt idx="73">
                  <c:v>38581.208333330003</c:v>
                </c:pt>
                <c:pt idx="74">
                  <c:v>38581.229166669917</c:v>
                </c:pt>
                <c:pt idx="75">
                  <c:v>38581.25</c:v>
                </c:pt>
                <c:pt idx="76">
                  <c:v>38581.270833330003</c:v>
                </c:pt>
                <c:pt idx="77">
                  <c:v>38581.291666669917</c:v>
                </c:pt>
                <c:pt idx="78">
                  <c:v>38581.312500000044</c:v>
                </c:pt>
                <c:pt idx="79">
                  <c:v>38581.333333330003</c:v>
                </c:pt>
                <c:pt idx="80">
                  <c:v>38581.354166669997</c:v>
                </c:pt>
                <c:pt idx="81">
                  <c:v>38581.375</c:v>
                </c:pt>
                <c:pt idx="82">
                  <c:v>38581.395833330003</c:v>
                </c:pt>
                <c:pt idx="83">
                  <c:v>38581.416666669997</c:v>
                </c:pt>
                <c:pt idx="84">
                  <c:v>38581.4375</c:v>
                </c:pt>
                <c:pt idx="85">
                  <c:v>38581.458333330054</c:v>
                </c:pt>
                <c:pt idx="86">
                  <c:v>38581.479166669975</c:v>
                </c:pt>
                <c:pt idx="87">
                  <c:v>38581.5</c:v>
                </c:pt>
                <c:pt idx="88">
                  <c:v>38581.520833330003</c:v>
                </c:pt>
                <c:pt idx="89">
                  <c:v>38581.541666669975</c:v>
                </c:pt>
                <c:pt idx="90">
                  <c:v>38581.5625</c:v>
                </c:pt>
                <c:pt idx="91">
                  <c:v>38581.583333330003</c:v>
                </c:pt>
                <c:pt idx="92">
                  <c:v>38581.604166669975</c:v>
                </c:pt>
                <c:pt idx="93">
                  <c:v>38581.624999999993</c:v>
                </c:pt>
                <c:pt idx="94">
                  <c:v>38581.645833330003</c:v>
                </c:pt>
                <c:pt idx="95">
                  <c:v>38581.666666669975</c:v>
                </c:pt>
                <c:pt idx="96">
                  <c:v>38581.6875</c:v>
                </c:pt>
                <c:pt idx="97">
                  <c:v>38581.708333330003</c:v>
                </c:pt>
                <c:pt idx="98">
                  <c:v>38581.729166669917</c:v>
                </c:pt>
                <c:pt idx="99">
                  <c:v>38581.75</c:v>
                </c:pt>
                <c:pt idx="100">
                  <c:v>38581.770833330003</c:v>
                </c:pt>
                <c:pt idx="101">
                  <c:v>38581.791666669917</c:v>
                </c:pt>
                <c:pt idx="102">
                  <c:v>38581.812500000044</c:v>
                </c:pt>
                <c:pt idx="103">
                  <c:v>38581.833333330003</c:v>
                </c:pt>
                <c:pt idx="104">
                  <c:v>38581.854166669997</c:v>
                </c:pt>
                <c:pt idx="105">
                  <c:v>38581.875</c:v>
                </c:pt>
                <c:pt idx="106">
                  <c:v>38581.895833330003</c:v>
                </c:pt>
                <c:pt idx="107">
                  <c:v>38581.916666669997</c:v>
                </c:pt>
                <c:pt idx="108">
                  <c:v>38581.9375</c:v>
                </c:pt>
                <c:pt idx="109">
                  <c:v>38581.958333330054</c:v>
                </c:pt>
                <c:pt idx="110">
                  <c:v>38581.979166669975</c:v>
                </c:pt>
                <c:pt idx="111">
                  <c:v>38582</c:v>
                </c:pt>
                <c:pt idx="112">
                  <c:v>38582.020833330003</c:v>
                </c:pt>
                <c:pt idx="113">
                  <c:v>38582.041666669975</c:v>
                </c:pt>
                <c:pt idx="114">
                  <c:v>38582.0625</c:v>
                </c:pt>
                <c:pt idx="115">
                  <c:v>38582.083333330003</c:v>
                </c:pt>
                <c:pt idx="116">
                  <c:v>38582.104166669975</c:v>
                </c:pt>
                <c:pt idx="117">
                  <c:v>38582.124999999993</c:v>
                </c:pt>
                <c:pt idx="118">
                  <c:v>38582.145833330003</c:v>
                </c:pt>
                <c:pt idx="119">
                  <c:v>38582.166666669975</c:v>
                </c:pt>
                <c:pt idx="120">
                  <c:v>38582.1875</c:v>
                </c:pt>
                <c:pt idx="121">
                  <c:v>38582.208333330003</c:v>
                </c:pt>
                <c:pt idx="122">
                  <c:v>38582.229166669917</c:v>
                </c:pt>
                <c:pt idx="123">
                  <c:v>38582.25</c:v>
                </c:pt>
                <c:pt idx="124">
                  <c:v>38582.270833330003</c:v>
                </c:pt>
                <c:pt idx="125">
                  <c:v>38582.291666669917</c:v>
                </c:pt>
                <c:pt idx="126">
                  <c:v>38582.312500000044</c:v>
                </c:pt>
                <c:pt idx="127">
                  <c:v>38582.333333330003</c:v>
                </c:pt>
                <c:pt idx="128">
                  <c:v>38582.354166669997</c:v>
                </c:pt>
                <c:pt idx="129">
                  <c:v>38582.375</c:v>
                </c:pt>
                <c:pt idx="130">
                  <c:v>38582.395833330003</c:v>
                </c:pt>
                <c:pt idx="131">
                  <c:v>38582.416666669997</c:v>
                </c:pt>
                <c:pt idx="132">
                  <c:v>38582.4375</c:v>
                </c:pt>
                <c:pt idx="133">
                  <c:v>38582.458333330054</c:v>
                </c:pt>
                <c:pt idx="134">
                  <c:v>38582.479166669975</c:v>
                </c:pt>
                <c:pt idx="135">
                  <c:v>38582.5</c:v>
                </c:pt>
                <c:pt idx="136">
                  <c:v>38582.520833330003</c:v>
                </c:pt>
                <c:pt idx="137">
                  <c:v>38582.541666669975</c:v>
                </c:pt>
                <c:pt idx="138">
                  <c:v>38582.5625</c:v>
                </c:pt>
                <c:pt idx="139">
                  <c:v>38582.583333330003</c:v>
                </c:pt>
                <c:pt idx="140">
                  <c:v>38582.604166669975</c:v>
                </c:pt>
                <c:pt idx="141">
                  <c:v>38582.624999999993</c:v>
                </c:pt>
                <c:pt idx="142">
                  <c:v>38582.645833330003</c:v>
                </c:pt>
                <c:pt idx="143">
                  <c:v>38582.666666669975</c:v>
                </c:pt>
                <c:pt idx="144">
                  <c:v>38582.6875</c:v>
                </c:pt>
                <c:pt idx="145">
                  <c:v>38582.708333330003</c:v>
                </c:pt>
                <c:pt idx="146">
                  <c:v>38582.729166669917</c:v>
                </c:pt>
                <c:pt idx="147">
                  <c:v>38582.75</c:v>
                </c:pt>
                <c:pt idx="148">
                  <c:v>38582.770833330003</c:v>
                </c:pt>
                <c:pt idx="149">
                  <c:v>38582.791666669917</c:v>
                </c:pt>
                <c:pt idx="150">
                  <c:v>38582.812500000044</c:v>
                </c:pt>
                <c:pt idx="151">
                  <c:v>38582.833333330003</c:v>
                </c:pt>
                <c:pt idx="152">
                  <c:v>38582.854166669997</c:v>
                </c:pt>
                <c:pt idx="153">
                  <c:v>38582.875</c:v>
                </c:pt>
                <c:pt idx="154">
                  <c:v>38582.895833330003</c:v>
                </c:pt>
                <c:pt idx="155">
                  <c:v>38582.916666669997</c:v>
                </c:pt>
                <c:pt idx="156">
                  <c:v>38582.9375</c:v>
                </c:pt>
                <c:pt idx="157">
                  <c:v>38582.958333330054</c:v>
                </c:pt>
                <c:pt idx="158">
                  <c:v>38582.979166669975</c:v>
                </c:pt>
                <c:pt idx="159">
                  <c:v>38583</c:v>
                </c:pt>
                <c:pt idx="160">
                  <c:v>38583.020833330003</c:v>
                </c:pt>
                <c:pt idx="161">
                  <c:v>38583.041666669975</c:v>
                </c:pt>
                <c:pt idx="162">
                  <c:v>38583.0625</c:v>
                </c:pt>
                <c:pt idx="163">
                  <c:v>38583.083333330003</c:v>
                </c:pt>
                <c:pt idx="164">
                  <c:v>38583.104166669975</c:v>
                </c:pt>
                <c:pt idx="165">
                  <c:v>38583.124999999993</c:v>
                </c:pt>
                <c:pt idx="166">
                  <c:v>38583.145833330003</c:v>
                </c:pt>
                <c:pt idx="167">
                  <c:v>38583.166666669975</c:v>
                </c:pt>
                <c:pt idx="168">
                  <c:v>38583.1875</c:v>
                </c:pt>
                <c:pt idx="169">
                  <c:v>38583.208333330003</c:v>
                </c:pt>
                <c:pt idx="170">
                  <c:v>38583.229166669917</c:v>
                </c:pt>
                <c:pt idx="171">
                  <c:v>38583.25</c:v>
                </c:pt>
                <c:pt idx="172">
                  <c:v>38583.270833330003</c:v>
                </c:pt>
                <c:pt idx="173">
                  <c:v>38583.291666669917</c:v>
                </c:pt>
                <c:pt idx="174">
                  <c:v>38583.312500000044</c:v>
                </c:pt>
                <c:pt idx="175">
                  <c:v>38583.333333330003</c:v>
                </c:pt>
                <c:pt idx="176">
                  <c:v>38583.354166669997</c:v>
                </c:pt>
                <c:pt idx="177">
                  <c:v>38583.375</c:v>
                </c:pt>
                <c:pt idx="178">
                  <c:v>38583.395833330003</c:v>
                </c:pt>
                <c:pt idx="179">
                  <c:v>38583.416666669997</c:v>
                </c:pt>
                <c:pt idx="180">
                  <c:v>38583.4375</c:v>
                </c:pt>
                <c:pt idx="181">
                  <c:v>38583.458333330054</c:v>
                </c:pt>
                <c:pt idx="182">
                  <c:v>38583.479166669975</c:v>
                </c:pt>
                <c:pt idx="183">
                  <c:v>38583.5</c:v>
                </c:pt>
                <c:pt idx="184">
                  <c:v>38583.520833330003</c:v>
                </c:pt>
                <c:pt idx="185">
                  <c:v>38583.541666669975</c:v>
                </c:pt>
                <c:pt idx="186">
                  <c:v>38583.5625</c:v>
                </c:pt>
                <c:pt idx="187">
                  <c:v>38583.583333330003</c:v>
                </c:pt>
                <c:pt idx="188">
                  <c:v>38583.604166669975</c:v>
                </c:pt>
                <c:pt idx="189">
                  <c:v>38583.624999999993</c:v>
                </c:pt>
                <c:pt idx="190">
                  <c:v>38583.645833330003</c:v>
                </c:pt>
                <c:pt idx="191">
                  <c:v>38583.666666669975</c:v>
                </c:pt>
                <c:pt idx="192">
                  <c:v>38583.6875</c:v>
                </c:pt>
                <c:pt idx="193">
                  <c:v>38583.708333330003</c:v>
                </c:pt>
                <c:pt idx="194">
                  <c:v>38583.729166669917</c:v>
                </c:pt>
                <c:pt idx="195">
                  <c:v>38583.75</c:v>
                </c:pt>
                <c:pt idx="196">
                  <c:v>38583.770833330003</c:v>
                </c:pt>
                <c:pt idx="197">
                  <c:v>38583.791666669917</c:v>
                </c:pt>
                <c:pt idx="198">
                  <c:v>38583.812500000044</c:v>
                </c:pt>
                <c:pt idx="199">
                  <c:v>38583.833333330003</c:v>
                </c:pt>
                <c:pt idx="200">
                  <c:v>38583.854166669997</c:v>
                </c:pt>
                <c:pt idx="201">
                  <c:v>38583.875</c:v>
                </c:pt>
                <c:pt idx="202">
                  <c:v>38583.895833330003</c:v>
                </c:pt>
                <c:pt idx="203">
                  <c:v>38583.916666669997</c:v>
                </c:pt>
                <c:pt idx="204">
                  <c:v>38583.9375</c:v>
                </c:pt>
                <c:pt idx="205">
                  <c:v>38583.958333330054</c:v>
                </c:pt>
                <c:pt idx="206">
                  <c:v>38583.979166669975</c:v>
                </c:pt>
                <c:pt idx="207">
                  <c:v>38584</c:v>
                </c:pt>
                <c:pt idx="208">
                  <c:v>38584.020833330003</c:v>
                </c:pt>
                <c:pt idx="209">
                  <c:v>38584.041666669975</c:v>
                </c:pt>
                <c:pt idx="210">
                  <c:v>38584.0625</c:v>
                </c:pt>
                <c:pt idx="211">
                  <c:v>38584.083333330003</c:v>
                </c:pt>
                <c:pt idx="212">
                  <c:v>38584.104166669975</c:v>
                </c:pt>
                <c:pt idx="213">
                  <c:v>38584.124999999993</c:v>
                </c:pt>
                <c:pt idx="214">
                  <c:v>38584.145833330003</c:v>
                </c:pt>
                <c:pt idx="215">
                  <c:v>38584.166666669975</c:v>
                </c:pt>
                <c:pt idx="216">
                  <c:v>38584.1875</c:v>
                </c:pt>
                <c:pt idx="217">
                  <c:v>38584.208333330003</c:v>
                </c:pt>
                <c:pt idx="218">
                  <c:v>38584.229166669917</c:v>
                </c:pt>
                <c:pt idx="219">
                  <c:v>38584.25</c:v>
                </c:pt>
                <c:pt idx="220">
                  <c:v>38584.270833330003</c:v>
                </c:pt>
                <c:pt idx="221">
                  <c:v>38584.291666669917</c:v>
                </c:pt>
                <c:pt idx="222">
                  <c:v>38584.312500000044</c:v>
                </c:pt>
                <c:pt idx="223">
                  <c:v>38584.333333330003</c:v>
                </c:pt>
                <c:pt idx="224">
                  <c:v>38584.354166669997</c:v>
                </c:pt>
                <c:pt idx="225">
                  <c:v>38584.375</c:v>
                </c:pt>
                <c:pt idx="226">
                  <c:v>38584.395833330003</c:v>
                </c:pt>
                <c:pt idx="227">
                  <c:v>38584.416666669997</c:v>
                </c:pt>
                <c:pt idx="228">
                  <c:v>38584.4375</c:v>
                </c:pt>
                <c:pt idx="229">
                  <c:v>38584.458333330054</c:v>
                </c:pt>
                <c:pt idx="230">
                  <c:v>38584.479166669975</c:v>
                </c:pt>
                <c:pt idx="231">
                  <c:v>38584.5</c:v>
                </c:pt>
                <c:pt idx="232">
                  <c:v>38584.520833330003</c:v>
                </c:pt>
                <c:pt idx="233">
                  <c:v>38584.541666669975</c:v>
                </c:pt>
                <c:pt idx="234">
                  <c:v>38584.5625</c:v>
                </c:pt>
                <c:pt idx="235">
                  <c:v>38584.583333330003</c:v>
                </c:pt>
                <c:pt idx="236">
                  <c:v>38584.604166669975</c:v>
                </c:pt>
                <c:pt idx="237">
                  <c:v>38584.624999999993</c:v>
                </c:pt>
                <c:pt idx="238">
                  <c:v>38584.645833330003</c:v>
                </c:pt>
                <c:pt idx="239">
                  <c:v>38584.666666669975</c:v>
                </c:pt>
                <c:pt idx="240">
                  <c:v>38584.6875</c:v>
                </c:pt>
                <c:pt idx="241">
                  <c:v>38584.708333330003</c:v>
                </c:pt>
                <c:pt idx="242">
                  <c:v>38584.729166669917</c:v>
                </c:pt>
                <c:pt idx="243">
                  <c:v>38584.75</c:v>
                </c:pt>
                <c:pt idx="244">
                  <c:v>38584.770833330003</c:v>
                </c:pt>
                <c:pt idx="245">
                  <c:v>38584.791666669917</c:v>
                </c:pt>
                <c:pt idx="246">
                  <c:v>38584.812500000044</c:v>
                </c:pt>
                <c:pt idx="247">
                  <c:v>38584.833333330003</c:v>
                </c:pt>
                <c:pt idx="248">
                  <c:v>38584.854166669997</c:v>
                </c:pt>
                <c:pt idx="249">
                  <c:v>38584.875</c:v>
                </c:pt>
                <c:pt idx="250">
                  <c:v>38584.895833330003</c:v>
                </c:pt>
                <c:pt idx="251">
                  <c:v>38584.916666669997</c:v>
                </c:pt>
                <c:pt idx="252">
                  <c:v>38584.9375</c:v>
                </c:pt>
                <c:pt idx="253">
                  <c:v>38584.958333330054</c:v>
                </c:pt>
                <c:pt idx="254">
                  <c:v>38584.979166669975</c:v>
                </c:pt>
                <c:pt idx="255">
                  <c:v>38585</c:v>
                </c:pt>
                <c:pt idx="256">
                  <c:v>38585.020833330003</c:v>
                </c:pt>
                <c:pt idx="257">
                  <c:v>38585.041666669975</c:v>
                </c:pt>
                <c:pt idx="258">
                  <c:v>38585.0625</c:v>
                </c:pt>
                <c:pt idx="259">
                  <c:v>38585.083333330003</c:v>
                </c:pt>
                <c:pt idx="260">
                  <c:v>38585.104166669975</c:v>
                </c:pt>
                <c:pt idx="261">
                  <c:v>38585.124999999993</c:v>
                </c:pt>
                <c:pt idx="262">
                  <c:v>38585.145833330003</c:v>
                </c:pt>
                <c:pt idx="263">
                  <c:v>38585.166666669975</c:v>
                </c:pt>
                <c:pt idx="264">
                  <c:v>38585.1875</c:v>
                </c:pt>
                <c:pt idx="265">
                  <c:v>38585.208333330003</c:v>
                </c:pt>
                <c:pt idx="266">
                  <c:v>38585.229166669917</c:v>
                </c:pt>
                <c:pt idx="267">
                  <c:v>38585.25</c:v>
                </c:pt>
                <c:pt idx="268">
                  <c:v>38585.270833330003</c:v>
                </c:pt>
                <c:pt idx="269">
                  <c:v>38585.291666669917</c:v>
                </c:pt>
                <c:pt idx="270">
                  <c:v>38585.312500000044</c:v>
                </c:pt>
                <c:pt idx="271">
                  <c:v>38585.333333330003</c:v>
                </c:pt>
                <c:pt idx="272">
                  <c:v>38585.354166669997</c:v>
                </c:pt>
                <c:pt idx="273">
                  <c:v>38585.375</c:v>
                </c:pt>
                <c:pt idx="274">
                  <c:v>38585.395833330003</c:v>
                </c:pt>
                <c:pt idx="275">
                  <c:v>38585.416666669997</c:v>
                </c:pt>
                <c:pt idx="276">
                  <c:v>38585.4375</c:v>
                </c:pt>
                <c:pt idx="277">
                  <c:v>38585.458333330054</c:v>
                </c:pt>
                <c:pt idx="278">
                  <c:v>38585.479166669975</c:v>
                </c:pt>
                <c:pt idx="279">
                  <c:v>38585.5</c:v>
                </c:pt>
                <c:pt idx="280">
                  <c:v>38585.520833330003</c:v>
                </c:pt>
                <c:pt idx="281">
                  <c:v>38585.541666669975</c:v>
                </c:pt>
                <c:pt idx="282">
                  <c:v>38585.5625</c:v>
                </c:pt>
                <c:pt idx="283">
                  <c:v>38585.583333330003</c:v>
                </c:pt>
                <c:pt idx="284">
                  <c:v>38585.604166669975</c:v>
                </c:pt>
                <c:pt idx="285">
                  <c:v>38585.624999999993</c:v>
                </c:pt>
                <c:pt idx="286">
                  <c:v>38585.645833330003</c:v>
                </c:pt>
                <c:pt idx="287">
                  <c:v>38585.666666669975</c:v>
                </c:pt>
                <c:pt idx="288">
                  <c:v>38585.6875</c:v>
                </c:pt>
                <c:pt idx="289">
                  <c:v>38585.708333330003</c:v>
                </c:pt>
                <c:pt idx="290">
                  <c:v>38585.729166669917</c:v>
                </c:pt>
                <c:pt idx="291">
                  <c:v>38585.75</c:v>
                </c:pt>
                <c:pt idx="292">
                  <c:v>38585.770833330003</c:v>
                </c:pt>
                <c:pt idx="293">
                  <c:v>38585.791666669917</c:v>
                </c:pt>
                <c:pt idx="294">
                  <c:v>38585.812500000044</c:v>
                </c:pt>
                <c:pt idx="295">
                  <c:v>38585.833333330003</c:v>
                </c:pt>
                <c:pt idx="296">
                  <c:v>38585.854166669997</c:v>
                </c:pt>
                <c:pt idx="297">
                  <c:v>38585.875</c:v>
                </c:pt>
                <c:pt idx="298">
                  <c:v>38585.895833330003</c:v>
                </c:pt>
                <c:pt idx="299">
                  <c:v>38585.916666669997</c:v>
                </c:pt>
                <c:pt idx="300">
                  <c:v>38585.9375</c:v>
                </c:pt>
                <c:pt idx="301">
                  <c:v>38585.958333330054</c:v>
                </c:pt>
                <c:pt idx="302">
                  <c:v>38585.979166669975</c:v>
                </c:pt>
                <c:pt idx="303">
                  <c:v>38586</c:v>
                </c:pt>
                <c:pt idx="304">
                  <c:v>38586.020833330003</c:v>
                </c:pt>
                <c:pt idx="305">
                  <c:v>38586.041666669975</c:v>
                </c:pt>
                <c:pt idx="306">
                  <c:v>38586.0625</c:v>
                </c:pt>
                <c:pt idx="307">
                  <c:v>38586.083333330003</c:v>
                </c:pt>
                <c:pt idx="308">
                  <c:v>38586.104166669975</c:v>
                </c:pt>
                <c:pt idx="309">
                  <c:v>38586.124999999993</c:v>
                </c:pt>
                <c:pt idx="310">
                  <c:v>38586.145833330003</c:v>
                </c:pt>
                <c:pt idx="311">
                  <c:v>38586.166666669975</c:v>
                </c:pt>
                <c:pt idx="312">
                  <c:v>38586.1875</c:v>
                </c:pt>
                <c:pt idx="313">
                  <c:v>38586.208333330003</c:v>
                </c:pt>
                <c:pt idx="314">
                  <c:v>38586.229166669917</c:v>
                </c:pt>
                <c:pt idx="315">
                  <c:v>38586.25</c:v>
                </c:pt>
                <c:pt idx="316">
                  <c:v>38586.270833330003</c:v>
                </c:pt>
                <c:pt idx="317">
                  <c:v>38586.291666669917</c:v>
                </c:pt>
                <c:pt idx="318">
                  <c:v>38586.312500000044</c:v>
                </c:pt>
                <c:pt idx="319">
                  <c:v>38586.333333330003</c:v>
                </c:pt>
                <c:pt idx="320">
                  <c:v>38586.354166669997</c:v>
                </c:pt>
                <c:pt idx="321">
                  <c:v>38586.375</c:v>
                </c:pt>
                <c:pt idx="322">
                  <c:v>38586.395833330003</c:v>
                </c:pt>
                <c:pt idx="323">
                  <c:v>38586.416666669997</c:v>
                </c:pt>
                <c:pt idx="324">
                  <c:v>38586.4375</c:v>
                </c:pt>
                <c:pt idx="325">
                  <c:v>38586.458333330054</c:v>
                </c:pt>
                <c:pt idx="326">
                  <c:v>38586.479166669975</c:v>
                </c:pt>
                <c:pt idx="327">
                  <c:v>38586.5</c:v>
                </c:pt>
                <c:pt idx="328">
                  <c:v>38586.520833330003</c:v>
                </c:pt>
                <c:pt idx="329">
                  <c:v>38586.541666669975</c:v>
                </c:pt>
                <c:pt idx="330">
                  <c:v>38586.5625</c:v>
                </c:pt>
                <c:pt idx="331">
                  <c:v>38586.583333330003</c:v>
                </c:pt>
                <c:pt idx="332">
                  <c:v>38586.604166669975</c:v>
                </c:pt>
                <c:pt idx="333">
                  <c:v>38586.624999999993</c:v>
                </c:pt>
                <c:pt idx="334">
                  <c:v>38586.645833330003</c:v>
                </c:pt>
                <c:pt idx="335">
                  <c:v>38586.666666669975</c:v>
                </c:pt>
                <c:pt idx="336">
                  <c:v>38586.6875</c:v>
                </c:pt>
                <c:pt idx="337">
                  <c:v>38586.708333330003</c:v>
                </c:pt>
                <c:pt idx="338">
                  <c:v>38586.729166669917</c:v>
                </c:pt>
                <c:pt idx="339">
                  <c:v>38586.75</c:v>
                </c:pt>
                <c:pt idx="340">
                  <c:v>38586.770833330003</c:v>
                </c:pt>
                <c:pt idx="341">
                  <c:v>38586.791666669917</c:v>
                </c:pt>
                <c:pt idx="342">
                  <c:v>38586.812500000044</c:v>
                </c:pt>
                <c:pt idx="343">
                  <c:v>38586.833333330003</c:v>
                </c:pt>
                <c:pt idx="344">
                  <c:v>38586.854166669997</c:v>
                </c:pt>
                <c:pt idx="345">
                  <c:v>38586.875</c:v>
                </c:pt>
                <c:pt idx="346">
                  <c:v>38586.895833330003</c:v>
                </c:pt>
                <c:pt idx="347">
                  <c:v>38586.916666669997</c:v>
                </c:pt>
                <c:pt idx="348">
                  <c:v>38586.9375</c:v>
                </c:pt>
                <c:pt idx="349">
                  <c:v>38586.958333330054</c:v>
                </c:pt>
                <c:pt idx="350">
                  <c:v>38586.979166669975</c:v>
                </c:pt>
                <c:pt idx="351">
                  <c:v>38587</c:v>
                </c:pt>
                <c:pt idx="352">
                  <c:v>38587.020833330003</c:v>
                </c:pt>
                <c:pt idx="353">
                  <c:v>38587.041666669975</c:v>
                </c:pt>
                <c:pt idx="354">
                  <c:v>38587.0625</c:v>
                </c:pt>
                <c:pt idx="355">
                  <c:v>38587.083333330003</c:v>
                </c:pt>
                <c:pt idx="356">
                  <c:v>38587.104166669975</c:v>
                </c:pt>
                <c:pt idx="357">
                  <c:v>38587.124999999993</c:v>
                </c:pt>
                <c:pt idx="358">
                  <c:v>38587.145833330003</c:v>
                </c:pt>
                <c:pt idx="359">
                  <c:v>38587.166666669975</c:v>
                </c:pt>
                <c:pt idx="360">
                  <c:v>38587.1875</c:v>
                </c:pt>
                <c:pt idx="361">
                  <c:v>38587.208333330003</c:v>
                </c:pt>
                <c:pt idx="362">
                  <c:v>38587.229166669917</c:v>
                </c:pt>
                <c:pt idx="363">
                  <c:v>38587.25</c:v>
                </c:pt>
                <c:pt idx="364">
                  <c:v>38587.270833330003</c:v>
                </c:pt>
                <c:pt idx="365">
                  <c:v>38587.291666669917</c:v>
                </c:pt>
                <c:pt idx="366">
                  <c:v>38587.312500000044</c:v>
                </c:pt>
                <c:pt idx="367">
                  <c:v>38587.333333330003</c:v>
                </c:pt>
                <c:pt idx="368">
                  <c:v>38587.354166669997</c:v>
                </c:pt>
                <c:pt idx="369">
                  <c:v>38587.375</c:v>
                </c:pt>
                <c:pt idx="370">
                  <c:v>38587.395833330003</c:v>
                </c:pt>
                <c:pt idx="371">
                  <c:v>38587.416666669997</c:v>
                </c:pt>
                <c:pt idx="372">
                  <c:v>38587.4375</c:v>
                </c:pt>
                <c:pt idx="373">
                  <c:v>38587.458333330054</c:v>
                </c:pt>
                <c:pt idx="374">
                  <c:v>38587.479166669975</c:v>
                </c:pt>
                <c:pt idx="375">
                  <c:v>38587.5</c:v>
                </c:pt>
                <c:pt idx="376">
                  <c:v>38587.520833330003</c:v>
                </c:pt>
                <c:pt idx="377">
                  <c:v>38587.541666669975</c:v>
                </c:pt>
                <c:pt idx="378">
                  <c:v>38587.5625</c:v>
                </c:pt>
                <c:pt idx="379">
                  <c:v>38587.583333330003</c:v>
                </c:pt>
                <c:pt idx="380">
                  <c:v>38587.604166669975</c:v>
                </c:pt>
                <c:pt idx="381">
                  <c:v>38587.624999999993</c:v>
                </c:pt>
                <c:pt idx="382">
                  <c:v>38587.645833330003</c:v>
                </c:pt>
                <c:pt idx="383">
                  <c:v>38587.666666669975</c:v>
                </c:pt>
                <c:pt idx="384">
                  <c:v>38587.6875</c:v>
                </c:pt>
                <c:pt idx="385">
                  <c:v>38587.708333330003</c:v>
                </c:pt>
                <c:pt idx="386">
                  <c:v>38587.729166669917</c:v>
                </c:pt>
                <c:pt idx="387">
                  <c:v>38587.75</c:v>
                </c:pt>
                <c:pt idx="388">
                  <c:v>38587.770833330003</c:v>
                </c:pt>
                <c:pt idx="389">
                  <c:v>38587.791666669917</c:v>
                </c:pt>
                <c:pt idx="390">
                  <c:v>38587.812500000044</c:v>
                </c:pt>
                <c:pt idx="391">
                  <c:v>38587.833333330003</c:v>
                </c:pt>
                <c:pt idx="392">
                  <c:v>38587.854166669997</c:v>
                </c:pt>
                <c:pt idx="393">
                  <c:v>38587.875</c:v>
                </c:pt>
                <c:pt idx="394">
                  <c:v>38587.895833330003</c:v>
                </c:pt>
                <c:pt idx="395">
                  <c:v>38587.916666669997</c:v>
                </c:pt>
                <c:pt idx="396">
                  <c:v>38587.9375</c:v>
                </c:pt>
                <c:pt idx="397">
                  <c:v>38587.958333330054</c:v>
                </c:pt>
                <c:pt idx="398">
                  <c:v>38587.979166669975</c:v>
                </c:pt>
                <c:pt idx="399">
                  <c:v>38588</c:v>
                </c:pt>
                <c:pt idx="400">
                  <c:v>38588.020833330003</c:v>
                </c:pt>
                <c:pt idx="401">
                  <c:v>38588.041666669975</c:v>
                </c:pt>
                <c:pt idx="402">
                  <c:v>38588.0625</c:v>
                </c:pt>
                <c:pt idx="403">
                  <c:v>38588.083333330003</c:v>
                </c:pt>
                <c:pt idx="404">
                  <c:v>38588.104166669975</c:v>
                </c:pt>
                <c:pt idx="405">
                  <c:v>38588.124999999993</c:v>
                </c:pt>
                <c:pt idx="406">
                  <c:v>38588.145833330003</c:v>
                </c:pt>
                <c:pt idx="407">
                  <c:v>38588.166666669975</c:v>
                </c:pt>
                <c:pt idx="408">
                  <c:v>38588.1875</c:v>
                </c:pt>
                <c:pt idx="409">
                  <c:v>38588.208333330003</c:v>
                </c:pt>
                <c:pt idx="410">
                  <c:v>38588.229166669917</c:v>
                </c:pt>
                <c:pt idx="411">
                  <c:v>38588.25</c:v>
                </c:pt>
                <c:pt idx="412">
                  <c:v>38588.270833330003</c:v>
                </c:pt>
                <c:pt idx="413">
                  <c:v>38588.291666669917</c:v>
                </c:pt>
                <c:pt idx="414">
                  <c:v>38588.312500000044</c:v>
                </c:pt>
                <c:pt idx="415">
                  <c:v>38588.333333330003</c:v>
                </c:pt>
                <c:pt idx="416">
                  <c:v>38588.354166669997</c:v>
                </c:pt>
                <c:pt idx="417">
                  <c:v>38588.375</c:v>
                </c:pt>
                <c:pt idx="418">
                  <c:v>38588.395833330003</c:v>
                </c:pt>
                <c:pt idx="419">
                  <c:v>38588.416666669997</c:v>
                </c:pt>
                <c:pt idx="420">
                  <c:v>38588.4375</c:v>
                </c:pt>
                <c:pt idx="421">
                  <c:v>38588.458333330054</c:v>
                </c:pt>
                <c:pt idx="422">
                  <c:v>38588.479166669975</c:v>
                </c:pt>
                <c:pt idx="423">
                  <c:v>38588.5</c:v>
                </c:pt>
                <c:pt idx="424">
                  <c:v>38588.520833330003</c:v>
                </c:pt>
                <c:pt idx="425">
                  <c:v>38588.541666669975</c:v>
                </c:pt>
                <c:pt idx="426">
                  <c:v>38588.5625</c:v>
                </c:pt>
                <c:pt idx="427">
                  <c:v>38588.583333330003</c:v>
                </c:pt>
                <c:pt idx="428">
                  <c:v>38588.604166669975</c:v>
                </c:pt>
                <c:pt idx="429">
                  <c:v>38588.624999999993</c:v>
                </c:pt>
                <c:pt idx="430">
                  <c:v>38588.645833330003</c:v>
                </c:pt>
                <c:pt idx="431">
                  <c:v>38588.666666669975</c:v>
                </c:pt>
                <c:pt idx="432">
                  <c:v>38588.6875</c:v>
                </c:pt>
                <c:pt idx="433">
                  <c:v>38588.708333330003</c:v>
                </c:pt>
                <c:pt idx="434">
                  <c:v>38588.729166669917</c:v>
                </c:pt>
                <c:pt idx="435">
                  <c:v>38588.75</c:v>
                </c:pt>
                <c:pt idx="436">
                  <c:v>38588.770833330003</c:v>
                </c:pt>
                <c:pt idx="437">
                  <c:v>38588.791666669917</c:v>
                </c:pt>
                <c:pt idx="438">
                  <c:v>38588.812500000044</c:v>
                </c:pt>
                <c:pt idx="439">
                  <c:v>38588.833333330003</c:v>
                </c:pt>
                <c:pt idx="440">
                  <c:v>38588.854166669997</c:v>
                </c:pt>
                <c:pt idx="441">
                  <c:v>38588.875</c:v>
                </c:pt>
                <c:pt idx="442">
                  <c:v>38588.895833330003</c:v>
                </c:pt>
                <c:pt idx="443">
                  <c:v>38588.916666669997</c:v>
                </c:pt>
                <c:pt idx="444">
                  <c:v>38588.9375</c:v>
                </c:pt>
                <c:pt idx="445">
                  <c:v>38588.958333330054</c:v>
                </c:pt>
                <c:pt idx="446">
                  <c:v>38588.979166669975</c:v>
                </c:pt>
                <c:pt idx="447">
                  <c:v>38589</c:v>
                </c:pt>
                <c:pt idx="448">
                  <c:v>38589.020833330003</c:v>
                </c:pt>
                <c:pt idx="449">
                  <c:v>38589.041666669975</c:v>
                </c:pt>
                <c:pt idx="450">
                  <c:v>38589.0625</c:v>
                </c:pt>
                <c:pt idx="451">
                  <c:v>38589.083333330003</c:v>
                </c:pt>
                <c:pt idx="452">
                  <c:v>38589.104166669975</c:v>
                </c:pt>
                <c:pt idx="453">
                  <c:v>38589.124999999993</c:v>
                </c:pt>
                <c:pt idx="454">
                  <c:v>38589.145833330003</c:v>
                </c:pt>
                <c:pt idx="455">
                  <c:v>38589.166666669975</c:v>
                </c:pt>
                <c:pt idx="456">
                  <c:v>38589.1875</c:v>
                </c:pt>
                <c:pt idx="457">
                  <c:v>38589.208333330003</c:v>
                </c:pt>
                <c:pt idx="458">
                  <c:v>38589.229166669917</c:v>
                </c:pt>
                <c:pt idx="459">
                  <c:v>38589.25</c:v>
                </c:pt>
                <c:pt idx="460">
                  <c:v>38589.270833330003</c:v>
                </c:pt>
                <c:pt idx="461">
                  <c:v>38589.291666669917</c:v>
                </c:pt>
                <c:pt idx="462">
                  <c:v>38589.312500000044</c:v>
                </c:pt>
                <c:pt idx="463">
                  <c:v>38589.333333330003</c:v>
                </c:pt>
                <c:pt idx="464">
                  <c:v>38589.354166669997</c:v>
                </c:pt>
                <c:pt idx="465">
                  <c:v>38589.375</c:v>
                </c:pt>
                <c:pt idx="466">
                  <c:v>38589.395833330003</c:v>
                </c:pt>
                <c:pt idx="467">
                  <c:v>38589.416666669997</c:v>
                </c:pt>
                <c:pt idx="468">
                  <c:v>38589.4375</c:v>
                </c:pt>
                <c:pt idx="469">
                  <c:v>38589.458333330054</c:v>
                </c:pt>
                <c:pt idx="470">
                  <c:v>38589.479166669975</c:v>
                </c:pt>
                <c:pt idx="471">
                  <c:v>38589.5</c:v>
                </c:pt>
                <c:pt idx="472">
                  <c:v>38589.520833330003</c:v>
                </c:pt>
                <c:pt idx="473">
                  <c:v>38589.541666669975</c:v>
                </c:pt>
                <c:pt idx="474">
                  <c:v>38589.5625</c:v>
                </c:pt>
                <c:pt idx="475">
                  <c:v>38589.583333330003</c:v>
                </c:pt>
                <c:pt idx="476">
                  <c:v>38589.604166669975</c:v>
                </c:pt>
                <c:pt idx="477">
                  <c:v>38589.624999999993</c:v>
                </c:pt>
                <c:pt idx="478">
                  <c:v>38589.645833330003</c:v>
                </c:pt>
                <c:pt idx="479">
                  <c:v>38589.666666669975</c:v>
                </c:pt>
                <c:pt idx="480">
                  <c:v>38589.6875</c:v>
                </c:pt>
                <c:pt idx="481">
                  <c:v>38589.708333330003</c:v>
                </c:pt>
                <c:pt idx="482">
                  <c:v>38589.729166669917</c:v>
                </c:pt>
                <c:pt idx="483">
                  <c:v>38589.75</c:v>
                </c:pt>
                <c:pt idx="484">
                  <c:v>38589.770833330003</c:v>
                </c:pt>
                <c:pt idx="485">
                  <c:v>38589.791666669917</c:v>
                </c:pt>
                <c:pt idx="486">
                  <c:v>38589.812500000044</c:v>
                </c:pt>
                <c:pt idx="487">
                  <c:v>38589.833333330003</c:v>
                </c:pt>
                <c:pt idx="488">
                  <c:v>38589.854166669997</c:v>
                </c:pt>
                <c:pt idx="489">
                  <c:v>38589.875</c:v>
                </c:pt>
                <c:pt idx="490">
                  <c:v>38589.895833330003</c:v>
                </c:pt>
                <c:pt idx="491">
                  <c:v>38589.916666669997</c:v>
                </c:pt>
                <c:pt idx="492">
                  <c:v>38589.9375</c:v>
                </c:pt>
                <c:pt idx="493">
                  <c:v>38589.958333330054</c:v>
                </c:pt>
                <c:pt idx="494">
                  <c:v>38589.979166669975</c:v>
                </c:pt>
                <c:pt idx="495">
                  <c:v>38590</c:v>
                </c:pt>
                <c:pt idx="496">
                  <c:v>38590.020833330003</c:v>
                </c:pt>
                <c:pt idx="497">
                  <c:v>38590.041666669975</c:v>
                </c:pt>
                <c:pt idx="498">
                  <c:v>38590.0625</c:v>
                </c:pt>
                <c:pt idx="499">
                  <c:v>38590.083333330003</c:v>
                </c:pt>
                <c:pt idx="500">
                  <c:v>38590.104166669975</c:v>
                </c:pt>
                <c:pt idx="501">
                  <c:v>38590.124999999993</c:v>
                </c:pt>
                <c:pt idx="502">
                  <c:v>38590.145833330003</c:v>
                </c:pt>
                <c:pt idx="503">
                  <c:v>38590.166666669975</c:v>
                </c:pt>
                <c:pt idx="504">
                  <c:v>38590.1875</c:v>
                </c:pt>
                <c:pt idx="505">
                  <c:v>38590.208333330003</c:v>
                </c:pt>
                <c:pt idx="506">
                  <c:v>38590.229166669917</c:v>
                </c:pt>
                <c:pt idx="507">
                  <c:v>38590.25</c:v>
                </c:pt>
                <c:pt idx="508">
                  <c:v>38590.270833330003</c:v>
                </c:pt>
                <c:pt idx="509">
                  <c:v>38590.291666669917</c:v>
                </c:pt>
                <c:pt idx="510">
                  <c:v>38590.312500000044</c:v>
                </c:pt>
                <c:pt idx="511">
                  <c:v>38590.333333330003</c:v>
                </c:pt>
                <c:pt idx="512">
                  <c:v>38590.354166669997</c:v>
                </c:pt>
                <c:pt idx="513">
                  <c:v>38590.375</c:v>
                </c:pt>
                <c:pt idx="514">
                  <c:v>38590.395833330003</c:v>
                </c:pt>
                <c:pt idx="515">
                  <c:v>38590.416666669997</c:v>
                </c:pt>
                <c:pt idx="516">
                  <c:v>38590.4375</c:v>
                </c:pt>
                <c:pt idx="517">
                  <c:v>38590.458333330054</c:v>
                </c:pt>
                <c:pt idx="518">
                  <c:v>38590.479166669975</c:v>
                </c:pt>
                <c:pt idx="519">
                  <c:v>38590.5</c:v>
                </c:pt>
                <c:pt idx="520">
                  <c:v>38590.520833330003</c:v>
                </c:pt>
                <c:pt idx="521">
                  <c:v>38590.541666669975</c:v>
                </c:pt>
                <c:pt idx="522">
                  <c:v>38590.5625</c:v>
                </c:pt>
                <c:pt idx="523">
                  <c:v>38590.583333330003</c:v>
                </c:pt>
                <c:pt idx="524">
                  <c:v>38590.604166669975</c:v>
                </c:pt>
                <c:pt idx="525">
                  <c:v>38590.624999999993</c:v>
                </c:pt>
                <c:pt idx="526">
                  <c:v>38590.645833330003</c:v>
                </c:pt>
                <c:pt idx="527">
                  <c:v>38590.666666669975</c:v>
                </c:pt>
                <c:pt idx="528">
                  <c:v>38590.6875</c:v>
                </c:pt>
                <c:pt idx="529">
                  <c:v>38590.708333330003</c:v>
                </c:pt>
                <c:pt idx="530">
                  <c:v>38590.729166669917</c:v>
                </c:pt>
                <c:pt idx="531">
                  <c:v>38590.75</c:v>
                </c:pt>
                <c:pt idx="532">
                  <c:v>38590.770833330003</c:v>
                </c:pt>
                <c:pt idx="533">
                  <c:v>38590.791666669917</c:v>
                </c:pt>
                <c:pt idx="534">
                  <c:v>38590.812500000044</c:v>
                </c:pt>
                <c:pt idx="535">
                  <c:v>38590.833333330003</c:v>
                </c:pt>
                <c:pt idx="536">
                  <c:v>38590.854166669997</c:v>
                </c:pt>
                <c:pt idx="537">
                  <c:v>38590.875</c:v>
                </c:pt>
                <c:pt idx="538">
                  <c:v>38590.895833330003</c:v>
                </c:pt>
                <c:pt idx="539">
                  <c:v>38590.916666669997</c:v>
                </c:pt>
                <c:pt idx="540">
                  <c:v>38590.9375</c:v>
                </c:pt>
                <c:pt idx="541">
                  <c:v>38590.958333330054</c:v>
                </c:pt>
                <c:pt idx="542">
                  <c:v>38590.979166669975</c:v>
                </c:pt>
                <c:pt idx="543">
                  <c:v>38591</c:v>
                </c:pt>
                <c:pt idx="544">
                  <c:v>38591.020833330003</c:v>
                </c:pt>
                <c:pt idx="545">
                  <c:v>38591.041666669975</c:v>
                </c:pt>
                <c:pt idx="546">
                  <c:v>38591.0625</c:v>
                </c:pt>
                <c:pt idx="547">
                  <c:v>38591.083333330003</c:v>
                </c:pt>
                <c:pt idx="548">
                  <c:v>38591.104166669975</c:v>
                </c:pt>
                <c:pt idx="549">
                  <c:v>38591.124999999993</c:v>
                </c:pt>
                <c:pt idx="550">
                  <c:v>38591.145833330003</c:v>
                </c:pt>
                <c:pt idx="551">
                  <c:v>38591.166666669975</c:v>
                </c:pt>
                <c:pt idx="552">
                  <c:v>38591.1875</c:v>
                </c:pt>
                <c:pt idx="553">
                  <c:v>38591.208333330003</c:v>
                </c:pt>
                <c:pt idx="554">
                  <c:v>38591.229166669917</c:v>
                </c:pt>
                <c:pt idx="555">
                  <c:v>38591.25</c:v>
                </c:pt>
                <c:pt idx="556">
                  <c:v>38591.270833330003</c:v>
                </c:pt>
                <c:pt idx="557">
                  <c:v>38591.291666669917</c:v>
                </c:pt>
                <c:pt idx="558">
                  <c:v>38591.312500000044</c:v>
                </c:pt>
                <c:pt idx="559">
                  <c:v>38591.333333330003</c:v>
                </c:pt>
                <c:pt idx="560">
                  <c:v>38591.354166669997</c:v>
                </c:pt>
                <c:pt idx="561">
                  <c:v>38591.375</c:v>
                </c:pt>
                <c:pt idx="562">
                  <c:v>38591.395833330003</c:v>
                </c:pt>
                <c:pt idx="563">
                  <c:v>38591.416666669997</c:v>
                </c:pt>
                <c:pt idx="564">
                  <c:v>38591.4375</c:v>
                </c:pt>
                <c:pt idx="565">
                  <c:v>38591.458333330054</c:v>
                </c:pt>
                <c:pt idx="566">
                  <c:v>38591.479166669975</c:v>
                </c:pt>
                <c:pt idx="567">
                  <c:v>38591.5</c:v>
                </c:pt>
                <c:pt idx="568">
                  <c:v>38591.520833330003</c:v>
                </c:pt>
                <c:pt idx="569">
                  <c:v>38591.541666669975</c:v>
                </c:pt>
                <c:pt idx="570">
                  <c:v>38591.5625</c:v>
                </c:pt>
                <c:pt idx="571">
                  <c:v>38591.583333330003</c:v>
                </c:pt>
                <c:pt idx="572">
                  <c:v>38591.604166669975</c:v>
                </c:pt>
                <c:pt idx="573">
                  <c:v>38591.624999999993</c:v>
                </c:pt>
                <c:pt idx="574">
                  <c:v>38591.645833330003</c:v>
                </c:pt>
                <c:pt idx="575">
                  <c:v>38591.666666669975</c:v>
                </c:pt>
                <c:pt idx="576">
                  <c:v>38591.6875</c:v>
                </c:pt>
                <c:pt idx="577">
                  <c:v>38591.708333330003</c:v>
                </c:pt>
                <c:pt idx="578">
                  <c:v>38591.729166669917</c:v>
                </c:pt>
                <c:pt idx="579">
                  <c:v>38591.75</c:v>
                </c:pt>
                <c:pt idx="580">
                  <c:v>38591.770833330003</c:v>
                </c:pt>
                <c:pt idx="581">
                  <c:v>38591.791666669917</c:v>
                </c:pt>
                <c:pt idx="582">
                  <c:v>38591.812500000044</c:v>
                </c:pt>
                <c:pt idx="583">
                  <c:v>38591.833333330003</c:v>
                </c:pt>
                <c:pt idx="584">
                  <c:v>38591.854166669997</c:v>
                </c:pt>
                <c:pt idx="585">
                  <c:v>38591.875</c:v>
                </c:pt>
                <c:pt idx="586">
                  <c:v>38591.895833330003</c:v>
                </c:pt>
                <c:pt idx="587">
                  <c:v>38591.916666669997</c:v>
                </c:pt>
                <c:pt idx="588">
                  <c:v>38591.9375</c:v>
                </c:pt>
                <c:pt idx="589">
                  <c:v>38591.958333330054</c:v>
                </c:pt>
                <c:pt idx="590">
                  <c:v>38591.979166669975</c:v>
                </c:pt>
                <c:pt idx="591">
                  <c:v>38592</c:v>
                </c:pt>
                <c:pt idx="592">
                  <c:v>38592.020833330003</c:v>
                </c:pt>
                <c:pt idx="593">
                  <c:v>38592.041666669975</c:v>
                </c:pt>
                <c:pt idx="594">
                  <c:v>38592.0625</c:v>
                </c:pt>
                <c:pt idx="595">
                  <c:v>38592.083333330003</c:v>
                </c:pt>
                <c:pt idx="596">
                  <c:v>38592.104166669975</c:v>
                </c:pt>
                <c:pt idx="597">
                  <c:v>38592.124999999993</c:v>
                </c:pt>
                <c:pt idx="598">
                  <c:v>38592.145833330003</c:v>
                </c:pt>
                <c:pt idx="599">
                  <c:v>38592.166666669975</c:v>
                </c:pt>
                <c:pt idx="600">
                  <c:v>38592.1875</c:v>
                </c:pt>
                <c:pt idx="601">
                  <c:v>38592.208333330003</c:v>
                </c:pt>
                <c:pt idx="602">
                  <c:v>38592.229166669917</c:v>
                </c:pt>
                <c:pt idx="603">
                  <c:v>38592.25</c:v>
                </c:pt>
                <c:pt idx="604">
                  <c:v>38592.270833330003</c:v>
                </c:pt>
                <c:pt idx="605">
                  <c:v>38592.291666669917</c:v>
                </c:pt>
                <c:pt idx="606">
                  <c:v>38592.312500000044</c:v>
                </c:pt>
                <c:pt idx="607">
                  <c:v>38592.333333330003</c:v>
                </c:pt>
                <c:pt idx="608">
                  <c:v>38592.354166669997</c:v>
                </c:pt>
                <c:pt idx="609">
                  <c:v>38592.375</c:v>
                </c:pt>
                <c:pt idx="610">
                  <c:v>38592.395833330003</c:v>
                </c:pt>
                <c:pt idx="611">
                  <c:v>38592.416666669997</c:v>
                </c:pt>
                <c:pt idx="612">
                  <c:v>38592.4375</c:v>
                </c:pt>
                <c:pt idx="613">
                  <c:v>38592.458333330054</c:v>
                </c:pt>
                <c:pt idx="614">
                  <c:v>38592.479166669975</c:v>
                </c:pt>
                <c:pt idx="615">
                  <c:v>38592.5</c:v>
                </c:pt>
                <c:pt idx="616">
                  <c:v>38592.520833330003</c:v>
                </c:pt>
                <c:pt idx="617">
                  <c:v>38592.541666669975</c:v>
                </c:pt>
                <c:pt idx="618">
                  <c:v>38592.5625</c:v>
                </c:pt>
                <c:pt idx="619">
                  <c:v>38592.583333330003</c:v>
                </c:pt>
                <c:pt idx="620">
                  <c:v>38592.604166669975</c:v>
                </c:pt>
                <c:pt idx="621">
                  <c:v>38592.624999999993</c:v>
                </c:pt>
                <c:pt idx="622">
                  <c:v>38592.645833330003</c:v>
                </c:pt>
                <c:pt idx="623">
                  <c:v>38592.666666669975</c:v>
                </c:pt>
                <c:pt idx="624">
                  <c:v>38592.6875</c:v>
                </c:pt>
                <c:pt idx="625">
                  <c:v>38592.708333330003</c:v>
                </c:pt>
                <c:pt idx="626">
                  <c:v>38592.729166669917</c:v>
                </c:pt>
                <c:pt idx="627">
                  <c:v>38592.75</c:v>
                </c:pt>
                <c:pt idx="628">
                  <c:v>38592.770833330003</c:v>
                </c:pt>
                <c:pt idx="629">
                  <c:v>38592.791666669917</c:v>
                </c:pt>
                <c:pt idx="630">
                  <c:v>38592.812500000044</c:v>
                </c:pt>
                <c:pt idx="631">
                  <c:v>38592.833333330003</c:v>
                </c:pt>
                <c:pt idx="632">
                  <c:v>38592.854166669997</c:v>
                </c:pt>
                <c:pt idx="633">
                  <c:v>38592.875</c:v>
                </c:pt>
                <c:pt idx="634">
                  <c:v>38592.895833330003</c:v>
                </c:pt>
                <c:pt idx="635">
                  <c:v>38592.916666669997</c:v>
                </c:pt>
                <c:pt idx="636">
                  <c:v>38592.9375</c:v>
                </c:pt>
                <c:pt idx="637">
                  <c:v>38592.958333330054</c:v>
                </c:pt>
                <c:pt idx="638">
                  <c:v>38592.979166669975</c:v>
                </c:pt>
                <c:pt idx="639">
                  <c:v>38593</c:v>
                </c:pt>
                <c:pt idx="640">
                  <c:v>38593.020833330003</c:v>
                </c:pt>
                <c:pt idx="641">
                  <c:v>38593.041666669975</c:v>
                </c:pt>
                <c:pt idx="642">
                  <c:v>38593.0625</c:v>
                </c:pt>
                <c:pt idx="643">
                  <c:v>38593.083333330003</c:v>
                </c:pt>
                <c:pt idx="644">
                  <c:v>38593.104166669975</c:v>
                </c:pt>
                <c:pt idx="645">
                  <c:v>38593.124999999993</c:v>
                </c:pt>
                <c:pt idx="646">
                  <c:v>38593.145833330003</c:v>
                </c:pt>
                <c:pt idx="647">
                  <c:v>38593.166666669975</c:v>
                </c:pt>
                <c:pt idx="648">
                  <c:v>38593.1875</c:v>
                </c:pt>
                <c:pt idx="649">
                  <c:v>38593.208333330003</c:v>
                </c:pt>
                <c:pt idx="650">
                  <c:v>38593.229166669917</c:v>
                </c:pt>
                <c:pt idx="651">
                  <c:v>38593.25</c:v>
                </c:pt>
                <c:pt idx="652">
                  <c:v>38593.270833330003</c:v>
                </c:pt>
                <c:pt idx="653">
                  <c:v>38593.291666669917</c:v>
                </c:pt>
                <c:pt idx="654">
                  <c:v>38593.312500000044</c:v>
                </c:pt>
                <c:pt idx="655">
                  <c:v>38593.333333330003</c:v>
                </c:pt>
                <c:pt idx="656">
                  <c:v>38593.354166669997</c:v>
                </c:pt>
                <c:pt idx="657">
                  <c:v>38593.375</c:v>
                </c:pt>
                <c:pt idx="658">
                  <c:v>38593.395833330003</c:v>
                </c:pt>
                <c:pt idx="659">
                  <c:v>38593.416666669997</c:v>
                </c:pt>
                <c:pt idx="660">
                  <c:v>38593.4375</c:v>
                </c:pt>
                <c:pt idx="661">
                  <c:v>38593.458333330054</c:v>
                </c:pt>
                <c:pt idx="662">
                  <c:v>38593.479166669975</c:v>
                </c:pt>
                <c:pt idx="663">
                  <c:v>38593.5</c:v>
                </c:pt>
                <c:pt idx="664">
                  <c:v>38593.520833330003</c:v>
                </c:pt>
                <c:pt idx="665">
                  <c:v>38593.541666669975</c:v>
                </c:pt>
                <c:pt idx="666">
                  <c:v>38593.5625</c:v>
                </c:pt>
                <c:pt idx="667">
                  <c:v>38593.583333330003</c:v>
                </c:pt>
                <c:pt idx="668">
                  <c:v>38593.604166669975</c:v>
                </c:pt>
                <c:pt idx="669">
                  <c:v>38593.624999999993</c:v>
                </c:pt>
                <c:pt idx="670">
                  <c:v>38593.645833330003</c:v>
                </c:pt>
                <c:pt idx="671">
                  <c:v>38593.666666669975</c:v>
                </c:pt>
                <c:pt idx="672">
                  <c:v>38593.6875</c:v>
                </c:pt>
                <c:pt idx="673">
                  <c:v>38593.708333330003</c:v>
                </c:pt>
                <c:pt idx="674">
                  <c:v>38593.729166669917</c:v>
                </c:pt>
                <c:pt idx="675">
                  <c:v>38593.75</c:v>
                </c:pt>
                <c:pt idx="676">
                  <c:v>38593.770833330003</c:v>
                </c:pt>
                <c:pt idx="677">
                  <c:v>38593.791666669917</c:v>
                </c:pt>
                <c:pt idx="678">
                  <c:v>38593.812500000044</c:v>
                </c:pt>
                <c:pt idx="679">
                  <c:v>38593.833333330003</c:v>
                </c:pt>
                <c:pt idx="680">
                  <c:v>38593.854166669997</c:v>
                </c:pt>
                <c:pt idx="681">
                  <c:v>38593.875</c:v>
                </c:pt>
                <c:pt idx="682">
                  <c:v>38593.895833330003</c:v>
                </c:pt>
                <c:pt idx="683">
                  <c:v>38593.916666669997</c:v>
                </c:pt>
                <c:pt idx="684">
                  <c:v>38593.9375</c:v>
                </c:pt>
                <c:pt idx="685">
                  <c:v>38593.958333330054</c:v>
                </c:pt>
                <c:pt idx="686">
                  <c:v>38593.979166669975</c:v>
                </c:pt>
                <c:pt idx="687">
                  <c:v>38594</c:v>
                </c:pt>
                <c:pt idx="688">
                  <c:v>38594.020833330003</c:v>
                </c:pt>
                <c:pt idx="689">
                  <c:v>38594.041666669975</c:v>
                </c:pt>
                <c:pt idx="690">
                  <c:v>38594.0625</c:v>
                </c:pt>
                <c:pt idx="691">
                  <c:v>38594.083333330003</c:v>
                </c:pt>
                <c:pt idx="692">
                  <c:v>38594.104166669975</c:v>
                </c:pt>
                <c:pt idx="693">
                  <c:v>38594.124999999993</c:v>
                </c:pt>
                <c:pt idx="694">
                  <c:v>38594.145833330003</c:v>
                </c:pt>
                <c:pt idx="695">
                  <c:v>38594.166666669975</c:v>
                </c:pt>
                <c:pt idx="696">
                  <c:v>38594.1875</c:v>
                </c:pt>
                <c:pt idx="697">
                  <c:v>38594.208333330003</c:v>
                </c:pt>
                <c:pt idx="698">
                  <c:v>38594.229166669917</c:v>
                </c:pt>
                <c:pt idx="699">
                  <c:v>38594.25</c:v>
                </c:pt>
                <c:pt idx="700">
                  <c:v>38594.270833330003</c:v>
                </c:pt>
                <c:pt idx="701">
                  <c:v>38594.291666669917</c:v>
                </c:pt>
                <c:pt idx="702">
                  <c:v>38594.312500000044</c:v>
                </c:pt>
                <c:pt idx="703">
                  <c:v>38594.333333330003</c:v>
                </c:pt>
                <c:pt idx="704">
                  <c:v>38594.354166669997</c:v>
                </c:pt>
                <c:pt idx="705">
                  <c:v>38594.375</c:v>
                </c:pt>
                <c:pt idx="706">
                  <c:v>38594.395833330003</c:v>
                </c:pt>
                <c:pt idx="707">
                  <c:v>38594.416666669997</c:v>
                </c:pt>
                <c:pt idx="708">
                  <c:v>38594.4375</c:v>
                </c:pt>
                <c:pt idx="709">
                  <c:v>38594.458333330054</c:v>
                </c:pt>
                <c:pt idx="710">
                  <c:v>38594.479166669975</c:v>
                </c:pt>
                <c:pt idx="711">
                  <c:v>38594.5</c:v>
                </c:pt>
                <c:pt idx="712">
                  <c:v>38594.520833330003</c:v>
                </c:pt>
                <c:pt idx="713">
                  <c:v>38594.541666669975</c:v>
                </c:pt>
                <c:pt idx="714">
                  <c:v>38594.5625</c:v>
                </c:pt>
                <c:pt idx="715">
                  <c:v>38594.583333330003</c:v>
                </c:pt>
                <c:pt idx="716">
                  <c:v>38594.604166669975</c:v>
                </c:pt>
                <c:pt idx="717">
                  <c:v>38594.624999999993</c:v>
                </c:pt>
                <c:pt idx="718">
                  <c:v>38594.645833330003</c:v>
                </c:pt>
                <c:pt idx="719">
                  <c:v>38594.666666669975</c:v>
                </c:pt>
                <c:pt idx="720">
                  <c:v>38594.6875</c:v>
                </c:pt>
                <c:pt idx="721">
                  <c:v>38594.708333330003</c:v>
                </c:pt>
                <c:pt idx="722">
                  <c:v>38594.729166669917</c:v>
                </c:pt>
                <c:pt idx="723">
                  <c:v>38594.75</c:v>
                </c:pt>
                <c:pt idx="724">
                  <c:v>38594.770833330003</c:v>
                </c:pt>
                <c:pt idx="725">
                  <c:v>38594.791666669917</c:v>
                </c:pt>
                <c:pt idx="726">
                  <c:v>38594.812500000044</c:v>
                </c:pt>
                <c:pt idx="727">
                  <c:v>38594.833333330003</c:v>
                </c:pt>
                <c:pt idx="728">
                  <c:v>38594.854166669997</c:v>
                </c:pt>
                <c:pt idx="729">
                  <c:v>38594.875</c:v>
                </c:pt>
                <c:pt idx="730">
                  <c:v>38594.895833330003</c:v>
                </c:pt>
                <c:pt idx="731">
                  <c:v>38594.916666669997</c:v>
                </c:pt>
                <c:pt idx="732">
                  <c:v>38594.9375</c:v>
                </c:pt>
                <c:pt idx="733">
                  <c:v>38594.958333330054</c:v>
                </c:pt>
                <c:pt idx="734">
                  <c:v>38594.979166669975</c:v>
                </c:pt>
                <c:pt idx="735">
                  <c:v>38595</c:v>
                </c:pt>
                <c:pt idx="736">
                  <c:v>38595.020833330003</c:v>
                </c:pt>
                <c:pt idx="737">
                  <c:v>38595.041666669975</c:v>
                </c:pt>
                <c:pt idx="738">
                  <c:v>38595.0625</c:v>
                </c:pt>
                <c:pt idx="739">
                  <c:v>38595.083333330003</c:v>
                </c:pt>
                <c:pt idx="740">
                  <c:v>38595.104166669975</c:v>
                </c:pt>
                <c:pt idx="741">
                  <c:v>38595.124999999993</c:v>
                </c:pt>
                <c:pt idx="742">
                  <c:v>38595.145833330003</c:v>
                </c:pt>
                <c:pt idx="743">
                  <c:v>38595.166666669975</c:v>
                </c:pt>
                <c:pt idx="744">
                  <c:v>38595.1875</c:v>
                </c:pt>
                <c:pt idx="745">
                  <c:v>38595.208333330003</c:v>
                </c:pt>
                <c:pt idx="746">
                  <c:v>38595.229166669917</c:v>
                </c:pt>
                <c:pt idx="747">
                  <c:v>38595.25</c:v>
                </c:pt>
                <c:pt idx="748">
                  <c:v>38595.270833330003</c:v>
                </c:pt>
                <c:pt idx="749">
                  <c:v>38595.291666669917</c:v>
                </c:pt>
                <c:pt idx="750">
                  <c:v>38595.312500000044</c:v>
                </c:pt>
                <c:pt idx="751">
                  <c:v>38595.333333330003</c:v>
                </c:pt>
                <c:pt idx="752">
                  <c:v>38595.354166669997</c:v>
                </c:pt>
                <c:pt idx="753">
                  <c:v>38595.375</c:v>
                </c:pt>
                <c:pt idx="754">
                  <c:v>38595.395833330003</c:v>
                </c:pt>
                <c:pt idx="755">
                  <c:v>38595.416666669997</c:v>
                </c:pt>
                <c:pt idx="756">
                  <c:v>38595.4375</c:v>
                </c:pt>
                <c:pt idx="757">
                  <c:v>38595.458333330054</c:v>
                </c:pt>
                <c:pt idx="758">
                  <c:v>38595.479166669975</c:v>
                </c:pt>
                <c:pt idx="759">
                  <c:v>38595.5</c:v>
                </c:pt>
                <c:pt idx="760">
                  <c:v>38595.520833330003</c:v>
                </c:pt>
                <c:pt idx="761">
                  <c:v>38595.541666669975</c:v>
                </c:pt>
                <c:pt idx="762">
                  <c:v>38595.5625</c:v>
                </c:pt>
                <c:pt idx="763">
                  <c:v>38595.583333330003</c:v>
                </c:pt>
                <c:pt idx="764">
                  <c:v>38595.604166669975</c:v>
                </c:pt>
                <c:pt idx="765">
                  <c:v>38595.624999999993</c:v>
                </c:pt>
                <c:pt idx="766">
                  <c:v>38595.645833330003</c:v>
                </c:pt>
                <c:pt idx="767">
                  <c:v>38595.666666669975</c:v>
                </c:pt>
                <c:pt idx="768">
                  <c:v>38595.6875</c:v>
                </c:pt>
                <c:pt idx="769">
                  <c:v>38595.708333330003</c:v>
                </c:pt>
                <c:pt idx="770">
                  <c:v>38595.729166669917</c:v>
                </c:pt>
                <c:pt idx="771">
                  <c:v>38595.75</c:v>
                </c:pt>
                <c:pt idx="772">
                  <c:v>38595.770833330003</c:v>
                </c:pt>
                <c:pt idx="773">
                  <c:v>38595.791666669917</c:v>
                </c:pt>
                <c:pt idx="774">
                  <c:v>38595.812500000044</c:v>
                </c:pt>
                <c:pt idx="775">
                  <c:v>38595.833333330003</c:v>
                </c:pt>
                <c:pt idx="776">
                  <c:v>38595.854166669997</c:v>
                </c:pt>
                <c:pt idx="777">
                  <c:v>38595.875</c:v>
                </c:pt>
                <c:pt idx="778">
                  <c:v>38595.895833330003</c:v>
                </c:pt>
                <c:pt idx="779">
                  <c:v>38595.916666669997</c:v>
                </c:pt>
                <c:pt idx="780">
                  <c:v>38595.9375</c:v>
                </c:pt>
                <c:pt idx="781">
                  <c:v>38595.958333330054</c:v>
                </c:pt>
                <c:pt idx="782">
                  <c:v>38595.979166669975</c:v>
                </c:pt>
                <c:pt idx="783">
                  <c:v>38596</c:v>
                </c:pt>
                <c:pt idx="784">
                  <c:v>38596.020833330003</c:v>
                </c:pt>
                <c:pt idx="785">
                  <c:v>38596.041666669975</c:v>
                </c:pt>
                <c:pt idx="786">
                  <c:v>38596.0625</c:v>
                </c:pt>
                <c:pt idx="787">
                  <c:v>38596.083333330003</c:v>
                </c:pt>
                <c:pt idx="788">
                  <c:v>38596.104166669975</c:v>
                </c:pt>
                <c:pt idx="789">
                  <c:v>38596.124999999993</c:v>
                </c:pt>
                <c:pt idx="790">
                  <c:v>38596.145833330003</c:v>
                </c:pt>
                <c:pt idx="791">
                  <c:v>38596.166666669975</c:v>
                </c:pt>
                <c:pt idx="792">
                  <c:v>38596.1875</c:v>
                </c:pt>
                <c:pt idx="793">
                  <c:v>38596.208333330003</c:v>
                </c:pt>
                <c:pt idx="794">
                  <c:v>38596.229166669917</c:v>
                </c:pt>
                <c:pt idx="795">
                  <c:v>38596.25</c:v>
                </c:pt>
                <c:pt idx="796">
                  <c:v>38596.270833330003</c:v>
                </c:pt>
                <c:pt idx="797">
                  <c:v>38596.291666669917</c:v>
                </c:pt>
                <c:pt idx="798">
                  <c:v>38596.312500000044</c:v>
                </c:pt>
                <c:pt idx="799">
                  <c:v>38596.333333330003</c:v>
                </c:pt>
                <c:pt idx="800">
                  <c:v>38596.354166669997</c:v>
                </c:pt>
                <c:pt idx="801">
                  <c:v>38596.375</c:v>
                </c:pt>
                <c:pt idx="802">
                  <c:v>38596.395833330003</c:v>
                </c:pt>
                <c:pt idx="803">
                  <c:v>38596.416666669997</c:v>
                </c:pt>
                <c:pt idx="804">
                  <c:v>38596.4375</c:v>
                </c:pt>
                <c:pt idx="805">
                  <c:v>38596.458333330054</c:v>
                </c:pt>
                <c:pt idx="806">
                  <c:v>38596.479166669975</c:v>
                </c:pt>
                <c:pt idx="807">
                  <c:v>38596.5</c:v>
                </c:pt>
                <c:pt idx="808">
                  <c:v>38596.520833330003</c:v>
                </c:pt>
                <c:pt idx="809">
                  <c:v>38596.541666669975</c:v>
                </c:pt>
                <c:pt idx="810">
                  <c:v>38596.5625</c:v>
                </c:pt>
                <c:pt idx="811">
                  <c:v>38596.583333330003</c:v>
                </c:pt>
                <c:pt idx="812">
                  <c:v>38596.604166669975</c:v>
                </c:pt>
                <c:pt idx="813">
                  <c:v>38596.624999999993</c:v>
                </c:pt>
                <c:pt idx="814">
                  <c:v>38596.645833330003</c:v>
                </c:pt>
                <c:pt idx="815">
                  <c:v>38596.666666669975</c:v>
                </c:pt>
                <c:pt idx="816">
                  <c:v>38596.6875</c:v>
                </c:pt>
                <c:pt idx="817">
                  <c:v>38596.708333330003</c:v>
                </c:pt>
                <c:pt idx="818">
                  <c:v>38596.729166669917</c:v>
                </c:pt>
                <c:pt idx="819">
                  <c:v>38596.75</c:v>
                </c:pt>
                <c:pt idx="820">
                  <c:v>38596.770833330003</c:v>
                </c:pt>
                <c:pt idx="821">
                  <c:v>38596.791666669917</c:v>
                </c:pt>
                <c:pt idx="822">
                  <c:v>38596.812500000044</c:v>
                </c:pt>
                <c:pt idx="823">
                  <c:v>38596.833333330003</c:v>
                </c:pt>
                <c:pt idx="824">
                  <c:v>38596.854166669997</c:v>
                </c:pt>
                <c:pt idx="825">
                  <c:v>38596.875</c:v>
                </c:pt>
                <c:pt idx="826">
                  <c:v>38596.895833330003</c:v>
                </c:pt>
                <c:pt idx="827">
                  <c:v>38596.916666669997</c:v>
                </c:pt>
                <c:pt idx="828">
                  <c:v>38596.9375</c:v>
                </c:pt>
                <c:pt idx="829">
                  <c:v>38596.958333330054</c:v>
                </c:pt>
                <c:pt idx="830">
                  <c:v>38596.979166669975</c:v>
                </c:pt>
                <c:pt idx="831">
                  <c:v>38597</c:v>
                </c:pt>
                <c:pt idx="832">
                  <c:v>38597.020833330003</c:v>
                </c:pt>
                <c:pt idx="833">
                  <c:v>38597.041666669975</c:v>
                </c:pt>
                <c:pt idx="834">
                  <c:v>38597.0625</c:v>
                </c:pt>
                <c:pt idx="835">
                  <c:v>38597.083333330003</c:v>
                </c:pt>
                <c:pt idx="836">
                  <c:v>38597.104166669975</c:v>
                </c:pt>
                <c:pt idx="837">
                  <c:v>38597.124999999993</c:v>
                </c:pt>
                <c:pt idx="838">
                  <c:v>38597.145833330003</c:v>
                </c:pt>
                <c:pt idx="839">
                  <c:v>38597.166666669975</c:v>
                </c:pt>
                <c:pt idx="840">
                  <c:v>38597.1875</c:v>
                </c:pt>
                <c:pt idx="841">
                  <c:v>38597.208333330003</c:v>
                </c:pt>
                <c:pt idx="842">
                  <c:v>38597.229166669917</c:v>
                </c:pt>
                <c:pt idx="843">
                  <c:v>38597.25</c:v>
                </c:pt>
                <c:pt idx="844">
                  <c:v>38597.270833330003</c:v>
                </c:pt>
                <c:pt idx="845">
                  <c:v>38597.291666669917</c:v>
                </c:pt>
                <c:pt idx="846">
                  <c:v>38597.312500000044</c:v>
                </c:pt>
                <c:pt idx="847">
                  <c:v>38597.333333330003</c:v>
                </c:pt>
                <c:pt idx="848">
                  <c:v>38597.354166669997</c:v>
                </c:pt>
                <c:pt idx="849">
                  <c:v>38597.375</c:v>
                </c:pt>
                <c:pt idx="850">
                  <c:v>38597.395833330003</c:v>
                </c:pt>
                <c:pt idx="851">
                  <c:v>38597.416666669997</c:v>
                </c:pt>
                <c:pt idx="852">
                  <c:v>38597.4375</c:v>
                </c:pt>
                <c:pt idx="853">
                  <c:v>38597.458333330054</c:v>
                </c:pt>
                <c:pt idx="854">
                  <c:v>38597.479166669975</c:v>
                </c:pt>
                <c:pt idx="855">
                  <c:v>38597.5</c:v>
                </c:pt>
                <c:pt idx="856">
                  <c:v>38597.520833330003</c:v>
                </c:pt>
                <c:pt idx="857">
                  <c:v>38597.541666669975</c:v>
                </c:pt>
                <c:pt idx="858">
                  <c:v>38597.5625</c:v>
                </c:pt>
                <c:pt idx="859">
                  <c:v>38597.583333330003</c:v>
                </c:pt>
                <c:pt idx="860">
                  <c:v>38597.604166669975</c:v>
                </c:pt>
                <c:pt idx="861">
                  <c:v>38597.624999999993</c:v>
                </c:pt>
                <c:pt idx="862">
                  <c:v>38597.645833330003</c:v>
                </c:pt>
                <c:pt idx="863">
                  <c:v>38597.666666669975</c:v>
                </c:pt>
                <c:pt idx="864">
                  <c:v>38597.6875</c:v>
                </c:pt>
                <c:pt idx="865">
                  <c:v>38597.708333330003</c:v>
                </c:pt>
                <c:pt idx="866">
                  <c:v>38597.729166669917</c:v>
                </c:pt>
                <c:pt idx="867">
                  <c:v>38597.75</c:v>
                </c:pt>
                <c:pt idx="868">
                  <c:v>38597.770833330003</c:v>
                </c:pt>
                <c:pt idx="869">
                  <c:v>38597.791666669917</c:v>
                </c:pt>
                <c:pt idx="870">
                  <c:v>38597.812500000044</c:v>
                </c:pt>
                <c:pt idx="871">
                  <c:v>38597.833333330003</c:v>
                </c:pt>
                <c:pt idx="872">
                  <c:v>38597.854166669997</c:v>
                </c:pt>
                <c:pt idx="873">
                  <c:v>38597.875</c:v>
                </c:pt>
                <c:pt idx="874">
                  <c:v>38597.895833330003</c:v>
                </c:pt>
                <c:pt idx="875">
                  <c:v>38597.916666669997</c:v>
                </c:pt>
                <c:pt idx="876">
                  <c:v>38597.9375</c:v>
                </c:pt>
                <c:pt idx="877">
                  <c:v>38597.958333330054</c:v>
                </c:pt>
                <c:pt idx="878">
                  <c:v>38597.979166669975</c:v>
                </c:pt>
                <c:pt idx="879">
                  <c:v>38598</c:v>
                </c:pt>
                <c:pt idx="880">
                  <c:v>38598.020833330003</c:v>
                </c:pt>
                <c:pt idx="881">
                  <c:v>38598.041666669975</c:v>
                </c:pt>
                <c:pt idx="882">
                  <c:v>38598.0625</c:v>
                </c:pt>
                <c:pt idx="883">
                  <c:v>38598.083333330003</c:v>
                </c:pt>
                <c:pt idx="884">
                  <c:v>38598.104166669975</c:v>
                </c:pt>
                <c:pt idx="885">
                  <c:v>38598.124999999993</c:v>
                </c:pt>
                <c:pt idx="886">
                  <c:v>38598.145833330003</c:v>
                </c:pt>
                <c:pt idx="887">
                  <c:v>38598.166666669975</c:v>
                </c:pt>
                <c:pt idx="888">
                  <c:v>38598.1875</c:v>
                </c:pt>
                <c:pt idx="889">
                  <c:v>38598.208333330003</c:v>
                </c:pt>
                <c:pt idx="890">
                  <c:v>38598.229166669917</c:v>
                </c:pt>
                <c:pt idx="891">
                  <c:v>38598.25</c:v>
                </c:pt>
                <c:pt idx="892">
                  <c:v>38598.270833330003</c:v>
                </c:pt>
                <c:pt idx="893">
                  <c:v>38598.291666669917</c:v>
                </c:pt>
                <c:pt idx="894">
                  <c:v>38598.312500000044</c:v>
                </c:pt>
                <c:pt idx="895">
                  <c:v>38598.333333330003</c:v>
                </c:pt>
                <c:pt idx="896">
                  <c:v>38598.354166669997</c:v>
                </c:pt>
                <c:pt idx="897">
                  <c:v>38598.375</c:v>
                </c:pt>
                <c:pt idx="898">
                  <c:v>38598.395833330003</c:v>
                </c:pt>
                <c:pt idx="899">
                  <c:v>38598.416666669997</c:v>
                </c:pt>
                <c:pt idx="900">
                  <c:v>38598.4375</c:v>
                </c:pt>
                <c:pt idx="901">
                  <c:v>38598.458333330054</c:v>
                </c:pt>
                <c:pt idx="902">
                  <c:v>38598.479166669975</c:v>
                </c:pt>
                <c:pt idx="903">
                  <c:v>38598.5</c:v>
                </c:pt>
                <c:pt idx="904">
                  <c:v>38598.520833330003</c:v>
                </c:pt>
                <c:pt idx="905">
                  <c:v>38598.541666669975</c:v>
                </c:pt>
                <c:pt idx="906">
                  <c:v>38598.5625</c:v>
                </c:pt>
                <c:pt idx="907">
                  <c:v>38598.583333330003</c:v>
                </c:pt>
                <c:pt idx="908">
                  <c:v>38598.604166669975</c:v>
                </c:pt>
                <c:pt idx="909">
                  <c:v>38598.624999999993</c:v>
                </c:pt>
                <c:pt idx="910">
                  <c:v>38598.645833330003</c:v>
                </c:pt>
                <c:pt idx="911">
                  <c:v>38598.666666669975</c:v>
                </c:pt>
                <c:pt idx="912">
                  <c:v>38598.6875</c:v>
                </c:pt>
                <c:pt idx="913">
                  <c:v>38598.708333330003</c:v>
                </c:pt>
                <c:pt idx="914">
                  <c:v>38598.729166669917</c:v>
                </c:pt>
                <c:pt idx="915">
                  <c:v>38598.75</c:v>
                </c:pt>
                <c:pt idx="916">
                  <c:v>38598.770833330003</c:v>
                </c:pt>
                <c:pt idx="917">
                  <c:v>38598.791666669917</c:v>
                </c:pt>
                <c:pt idx="918">
                  <c:v>38598.812500000044</c:v>
                </c:pt>
                <c:pt idx="919">
                  <c:v>38598.833333330003</c:v>
                </c:pt>
                <c:pt idx="920">
                  <c:v>38598.854166669997</c:v>
                </c:pt>
                <c:pt idx="921">
                  <c:v>38598.875</c:v>
                </c:pt>
                <c:pt idx="922">
                  <c:v>38598.895833330003</c:v>
                </c:pt>
                <c:pt idx="923">
                  <c:v>38598.916666669997</c:v>
                </c:pt>
                <c:pt idx="924">
                  <c:v>38598.9375</c:v>
                </c:pt>
                <c:pt idx="925">
                  <c:v>38598.958333330054</c:v>
                </c:pt>
                <c:pt idx="926">
                  <c:v>38598.979166669975</c:v>
                </c:pt>
                <c:pt idx="927">
                  <c:v>38599</c:v>
                </c:pt>
                <c:pt idx="928">
                  <c:v>38599.020833330003</c:v>
                </c:pt>
                <c:pt idx="929">
                  <c:v>38599.041666669975</c:v>
                </c:pt>
                <c:pt idx="930">
                  <c:v>38599.0625</c:v>
                </c:pt>
                <c:pt idx="931">
                  <c:v>38599.083333330003</c:v>
                </c:pt>
                <c:pt idx="932">
                  <c:v>38599.104166669975</c:v>
                </c:pt>
                <c:pt idx="933">
                  <c:v>38599.124999999993</c:v>
                </c:pt>
                <c:pt idx="934">
                  <c:v>38599.145833330003</c:v>
                </c:pt>
                <c:pt idx="935">
                  <c:v>38599.166666669975</c:v>
                </c:pt>
                <c:pt idx="936">
                  <c:v>38599.1875</c:v>
                </c:pt>
                <c:pt idx="937">
                  <c:v>38599.208333330003</c:v>
                </c:pt>
                <c:pt idx="938">
                  <c:v>38599.229166669917</c:v>
                </c:pt>
                <c:pt idx="939">
                  <c:v>38599.25</c:v>
                </c:pt>
                <c:pt idx="940">
                  <c:v>38599.270833330003</c:v>
                </c:pt>
                <c:pt idx="941">
                  <c:v>38599.291666669917</c:v>
                </c:pt>
                <c:pt idx="942">
                  <c:v>38599.312500000044</c:v>
                </c:pt>
                <c:pt idx="943">
                  <c:v>38599.333333330003</c:v>
                </c:pt>
                <c:pt idx="944">
                  <c:v>38599.354166669997</c:v>
                </c:pt>
                <c:pt idx="945">
                  <c:v>38599.375</c:v>
                </c:pt>
                <c:pt idx="946">
                  <c:v>38599.395833330003</c:v>
                </c:pt>
                <c:pt idx="947">
                  <c:v>38599.416666669997</c:v>
                </c:pt>
                <c:pt idx="948">
                  <c:v>38599.4375</c:v>
                </c:pt>
                <c:pt idx="949">
                  <c:v>38599.458333330054</c:v>
                </c:pt>
                <c:pt idx="950">
                  <c:v>38599.479166669975</c:v>
                </c:pt>
                <c:pt idx="951">
                  <c:v>38599.5</c:v>
                </c:pt>
                <c:pt idx="952">
                  <c:v>38599.520833330003</c:v>
                </c:pt>
                <c:pt idx="953">
                  <c:v>38599.541666669975</c:v>
                </c:pt>
                <c:pt idx="954">
                  <c:v>38599.5625</c:v>
                </c:pt>
                <c:pt idx="955">
                  <c:v>38599.583333330003</c:v>
                </c:pt>
                <c:pt idx="956">
                  <c:v>38599.604166669975</c:v>
                </c:pt>
                <c:pt idx="957">
                  <c:v>38599.624999999993</c:v>
                </c:pt>
                <c:pt idx="958">
                  <c:v>38599.645833330003</c:v>
                </c:pt>
                <c:pt idx="959">
                  <c:v>38599.666666669975</c:v>
                </c:pt>
                <c:pt idx="960">
                  <c:v>38599.6875</c:v>
                </c:pt>
                <c:pt idx="961">
                  <c:v>38599.708333330003</c:v>
                </c:pt>
                <c:pt idx="962">
                  <c:v>38599.729166669917</c:v>
                </c:pt>
                <c:pt idx="963">
                  <c:v>38599.75</c:v>
                </c:pt>
                <c:pt idx="964">
                  <c:v>38599.770833330003</c:v>
                </c:pt>
                <c:pt idx="965">
                  <c:v>38599.791666669917</c:v>
                </c:pt>
                <c:pt idx="966">
                  <c:v>38599.812500000044</c:v>
                </c:pt>
                <c:pt idx="967">
                  <c:v>38599.833333330003</c:v>
                </c:pt>
                <c:pt idx="968">
                  <c:v>38599.854166669997</c:v>
                </c:pt>
                <c:pt idx="969">
                  <c:v>38599.875</c:v>
                </c:pt>
                <c:pt idx="970">
                  <c:v>38599.895833330003</c:v>
                </c:pt>
                <c:pt idx="971">
                  <c:v>38599.916666669997</c:v>
                </c:pt>
                <c:pt idx="972">
                  <c:v>38599.9375</c:v>
                </c:pt>
                <c:pt idx="973">
                  <c:v>38599.958333330054</c:v>
                </c:pt>
                <c:pt idx="974">
                  <c:v>38599.979166669975</c:v>
                </c:pt>
                <c:pt idx="975">
                  <c:v>38600</c:v>
                </c:pt>
                <c:pt idx="976">
                  <c:v>38600.020833330003</c:v>
                </c:pt>
                <c:pt idx="977">
                  <c:v>38600.041666669975</c:v>
                </c:pt>
                <c:pt idx="978">
                  <c:v>38600.0625</c:v>
                </c:pt>
                <c:pt idx="979">
                  <c:v>38600.083333330003</c:v>
                </c:pt>
                <c:pt idx="980">
                  <c:v>38600.104166669975</c:v>
                </c:pt>
                <c:pt idx="981">
                  <c:v>38600.124999999993</c:v>
                </c:pt>
                <c:pt idx="982">
                  <c:v>38600.145833330003</c:v>
                </c:pt>
                <c:pt idx="983">
                  <c:v>38600.166666669975</c:v>
                </c:pt>
                <c:pt idx="984">
                  <c:v>38600.1875</c:v>
                </c:pt>
                <c:pt idx="985">
                  <c:v>38600.208333330003</c:v>
                </c:pt>
                <c:pt idx="986">
                  <c:v>38600.229166669917</c:v>
                </c:pt>
                <c:pt idx="987">
                  <c:v>38600.25</c:v>
                </c:pt>
                <c:pt idx="988">
                  <c:v>38600.270833330003</c:v>
                </c:pt>
                <c:pt idx="989">
                  <c:v>38600.291666669917</c:v>
                </c:pt>
                <c:pt idx="990">
                  <c:v>38600.312500000044</c:v>
                </c:pt>
                <c:pt idx="991">
                  <c:v>38600.333333330003</c:v>
                </c:pt>
                <c:pt idx="992">
                  <c:v>38600.354166669997</c:v>
                </c:pt>
                <c:pt idx="993">
                  <c:v>38600.375</c:v>
                </c:pt>
                <c:pt idx="994">
                  <c:v>38600.395833330003</c:v>
                </c:pt>
                <c:pt idx="995">
                  <c:v>38600.416666669997</c:v>
                </c:pt>
                <c:pt idx="996">
                  <c:v>38600.4375</c:v>
                </c:pt>
                <c:pt idx="997">
                  <c:v>38600.458333330054</c:v>
                </c:pt>
                <c:pt idx="998">
                  <c:v>38600.479166669975</c:v>
                </c:pt>
                <c:pt idx="999">
                  <c:v>38600.5</c:v>
                </c:pt>
                <c:pt idx="1000">
                  <c:v>38600.520833330003</c:v>
                </c:pt>
                <c:pt idx="1001">
                  <c:v>38600.541666669975</c:v>
                </c:pt>
                <c:pt idx="1002">
                  <c:v>38600.5625</c:v>
                </c:pt>
                <c:pt idx="1003">
                  <c:v>38600.583333330003</c:v>
                </c:pt>
                <c:pt idx="1004">
                  <c:v>38600.604166669975</c:v>
                </c:pt>
                <c:pt idx="1005">
                  <c:v>38600.624999999993</c:v>
                </c:pt>
                <c:pt idx="1006">
                  <c:v>38600.645833330003</c:v>
                </c:pt>
                <c:pt idx="1007">
                  <c:v>38600.666666669975</c:v>
                </c:pt>
                <c:pt idx="1008">
                  <c:v>38600.6875</c:v>
                </c:pt>
                <c:pt idx="1009">
                  <c:v>38600.708333330003</c:v>
                </c:pt>
                <c:pt idx="1010">
                  <c:v>38600.729166669917</c:v>
                </c:pt>
                <c:pt idx="1011">
                  <c:v>38600.75</c:v>
                </c:pt>
                <c:pt idx="1012">
                  <c:v>38600.770833330003</c:v>
                </c:pt>
                <c:pt idx="1013">
                  <c:v>38600.791666669917</c:v>
                </c:pt>
                <c:pt idx="1014">
                  <c:v>38600.812500000044</c:v>
                </c:pt>
                <c:pt idx="1015">
                  <c:v>38600.833333330003</c:v>
                </c:pt>
                <c:pt idx="1016">
                  <c:v>38600.854166669997</c:v>
                </c:pt>
                <c:pt idx="1017">
                  <c:v>38600.875</c:v>
                </c:pt>
                <c:pt idx="1018">
                  <c:v>38600.895833330003</c:v>
                </c:pt>
                <c:pt idx="1019">
                  <c:v>38600.916666669997</c:v>
                </c:pt>
                <c:pt idx="1020">
                  <c:v>38600.9375</c:v>
                </c:pt>
                <c:pt idx="1021">
                  <c:v>38600.958333330054</c:v>
                </c:pt>
                <c:pt idx="1022">
                  <c:v>38600.979166669975</c:v>
                </c:pt>
                <c:pt idx="1023">
                  <c:v>38601</c:v>
                </c:pt>
                <c:pt idx="1024">
                  <c:v>38601.020833330003</c:v>
                </c:pt>
                <c:pt idx="1025">
                  <c:v>38601.041666669975</c:v>
                </c:pt>
                <c:pt idx="1026">
                  <c:v>38601.0625</c:v>
                </c:pt>
                <c:pt idx="1027">
                  <c:v>38601.083333330003</c:v>
                </c:pt>
                <c:pt idx="1028">
                  <c:v>38601.104166669975</c:v>
                </c:pt>
                <c:pt idx="1029">
                  <c:v>38601.124999999993</c:v>
                </c:pt>
                <c:pt idx="1030">
                  <c:v>38601.145833330003</c:v>
                </c:pt>
                <c:pt idx="1031">
                  <c:v>38601.166666669975</c:v>
                </c:pt>
                <c:pt idx="1032">
                  <c:v>38601.1875</c:v>
                </c:pt>
                <c:pt idx="1033">
                  <c:v>38601.208333330003</c:v>
                </c:pt>
                <c:pt idx="1034">
                  <c:v>38601.229166669917</c:v>
                </c:pt>
                <c:pt idx="1035">
                  <c:v>38601.25</c:v>
                </c:pt>
                <c:pt idx="1036">
                  <c:v>38601.270833330003</c:v>
                </c:pt>
                <c:pt idx="1037">
                  <c:v>38601.291666669917</c:v>
                </c:pt>
                <c:pt idx="1038">
                  <c:v>38601.312500000044</c:v>
                </c:pt>
                <c:pt idx="1039">
                  <c:v>38601.333333330003</c:v>
                </c:pt>
                <c:pt idx="1040">
                  <c:v>38601.354166669997</c:v>
                </c:pt>
                <c:pt idx="1041">
                  <c:v>38601.375</c:v>
                </c:pt>
                <c:pt idx="1042">
                  <c:v>38601.395833330003</c:v>
                </c:pt>
                <c:pt idx="1043">
                  <c:v>38601.416666669997</c:v>
                </c:pt>
                <c:pt idx="1044">
                  <c:v>38601.4375</c:v>
                </c:pt>
                <c:pt idx="1045">
                  <c:v>38601.458333330054</c:v>
                </c:pt>
                <c:pt idx="1046">
                  <c:v>38601.479166669975</c:v>
                </c:pt>
                <c:pt idx="1047">
                  <c:v>38601.5</c:v>
                </c:pt>
                <c:pt idx="1048">
                  <c:v>38601.520833330003</c:v>
                </c:pt>
                <c:pt idx="1049">
                  <c:v>38601.541666669975</c:v>
                </c:pt>
                <c:pt idx="1050">
                  <c:v>38601.5625</c:v>
                </c:pt>
                <c:pt idx="1051">
                  <c:v>38601.583333330003</c:v>
                </c:pt>
                <c:pt idx="1052">
                  <c:v>38601.604166669975</c:v>
                </c:pt>
                <c:pt idx="1053">
                  <c:v>38601.624999999993</c:v>
                </c:pt>
                <c:pt idx="1054">
                  <c:v>38601.645833330003</c:v>
                </c:pt>
                <c:pt idx="1055">
                  <c:v>38601.666666669975</c:v>
                </c:pt>
                <c:pt idx="1056">
                  <c:v>38601.6875</c:v>
                </c:pt>
                <c:pt idx="1057">
                  <c:v>38601.708333330003</c:v>
                </c:pt>
                <c:pt idx="1058">
                  <c:v>38601.729166669917</c:v>
                </c:pt>
                <c:pt idx="1059">
                  <c:v>38601.75</c:v>
                </c:pt>
                <c:pt idx="1060">
                  <c:v>38601.770833330003</c:v>
                </c:pt>
                <c:pt idx="1061">
                  <c:v>38601.791666669917</c:v>
                </c:pt>
                <c:pt idx="1062">
                  <c:v>38601.812500000044</c:v>
                </c:pt>
                <c:pt idx="1063">
                  <c:v>38601.833333330003</c:v>
                </c:pt>
                <c:pt idx="1064">
                  <c:v>38601.854166669997</c:v>
                </c:pt>
                <c:pt idx="1065">
                  <c:v>38601.875</c:v>
                </c:pt>
                <c:pt idx="1066">
                  <c:v>38601.895833330003</c:v>
                </c:pt>
                <c:pt idx="1067">
                  <c:v>38601.916666669997</c:v>
                </c:pt>
                <c:pt idx="1068">
                  <c:v>38601.9375</c:v>
                </c:pt>
                <c:pt idx="1069">
                  <c:v>38601.958333330054</c:v>
                </c:pt>
                <c:pt idx="1070">
                  <c:v>38601.979166669975</c:v>
                </c:pt>
                <c:pt idx="1071">
                  <c:v>38602</c:v>
                </c:pt>
                <c:pt idx="1072">
                  <c:v>38602.020833330003</c:v>
                </c:pt>
                <c:pt idx="1073">
                  <c:v>38602.041666669975</c:v>
                </c:pt>
                <c:pt idx="1074">
                  <c:v>38602.0625</c:v>
                </c:pt>
                <c:pt idx="1075">
                  <c:v>38602.083333330003</c:v>
                </c:pt>
                <c:pt idx="1076">
                  <c:v>38602.104166669975</c:v>
                </c:pt>
                <c:pt idx="1077">
                  <c:v>38602.124999999993</c:v>
                </c:pt>
                <c:pt idx="1078">
                  <c:v>38602.145833330003</c:v>
                </c:pt>
                <c:pt idx="1079">
                  <c:v>38602.166666669975</c:v>
                </c:pt>
                <c:pt idx="1080">
                  <c:v>38602.1875</c:v>
                </c:pt>
                <c:pt idx="1081">
                  <c:v>38602.208333330003</c:v>
                </c:pt>
                <c:pt idx="1082">
                  <c:v>38602.229166669917</c:v>
                </c:pt>
                <c:pt idx="1083">
                  <c:v>38602.25</c:v>
                </c:pt>
                <c:pt idx="1084">
                  <c:v>38602.270833330003</c:v>
                </c:pt>
                <c:pt idx="1085">
                  <c:v>38602.291666669917</c:v>
                </c:pt>
                <c:pt idx="1086">
                  <c:v>38602.312500000044</c:v>
                </c:pt>
                <c:pt idx="1087">
                  <c:v>38602.333333330003</c:v>
                </c:pt>
                <c:pt idx="1088">
                  <c:v>38602.354166669997</c:v>
                </c:pt>
                <c:pt idx="1089">
                  <c:v>38602.375</c:v>
                </c:pt>
                <c:pt idx="1090">
                  <c:v>38602.395833330003</c:v>
                </c:pt>
                <c:pt idx="1091">
                  <c:v>38602.416666669997</c:v>
                </c:pt>
                <c:pt idx="1092">
                  <c:v>38602.4375</c:v>
                </c:pt>
                <c:pt idx="1093">
                  <c:v>38602.458333330054</c:v>
                </c:pt>
                <c:pt idx="1094">
                  <c:v>38602.479166669975</c:v>
                </c:pt>
                <c:pt idx="1095">
                  <c:v>38602.5</c:v>
                </c:pt>
                <c:pt idx="1096">
                  <c:v>38602.520833330003</c:v>
                </c:pt>
                <c:pt idx="1097">
                  <c:v>38602.541666669975</c:v>
                </c:pt>
                <c:pt idx="1098">
                  <c:v>38602.5625</c:v>
                </c:pt>
                <c:pt idx="1099">
                  <c:v>38602.583333330003</c:v>
                </c:pt>
                <c:pt idx="1100">
                  <c:v>38602.604166669975</c:v>
                </c:pt>
                <c:pt idx="1101">
                  <c:v>38602.624999999993</c:v>
                </c:pt>
                <c:pt idx="1102">
                  <c:v>38602.645833330003</c:v>
                </c:pt>
                <c:pt idx="1103">
                  <c:v>38602.666666669975</c:v>
                </c:pt>
                <c:pt idx="1104">
                  <c:v>38602.6875</c:v>
                </c:pt>
                <c:pt idx="1105">
                  <c:v>38602.708333330003</c:v>
                </c:pt>
                <c:pt idx="1106">
                  <c:v>38602.729166669917</c:v>
                </c:pt>
                <c:pt idx="1107">
                  <c:v>38602.75</c:v>
                </c:pt>
                <c:pt idx="1108">
                  <c:v>38602.770833330003</c:v>
                </c:pt>
                <c:pt idx="1109">
                  <c:v>38602.791666669917</c:v>
                </c:pt>
                <c:pt idx="1110">
                  <c:v>38602.812500000044</c:v>
                </c:pt>
                <c:pt idx="1111">
                  <c:v>38602.833333330003</c:v>
                </c:pt>
                <c:pt idx="1112">
                  <c:v>38602.854166669997</c:v>
                </c:pt>
                <c:pt idx="1113">
                  <c:v>38602.875</c:v>
                </c:pt>
                <c:pt idx="1114">
                  <c:v>38602.895833330003</c:v>
                </c:pt>
                <c:pt idx="1115">
                  <c:v>38602.916666669997</c:v>
                </c:pt>
                <c:pt idx="1116">
                  <c:v>38602.9375</c:v>
                </c:pt>
                <c:pt idx="1117">
                  <c:v>38602.958333330054</c:v>
                </c:pt>
                <c:pt idx="1118">
                  <c:v>38602.979166669975</c:v>
                </c:pt>
                <c:pt idx="1119">
                  <c:v>38603</c:v>
                </c:pt>
                <c:pt idx="1120">
                  <c:v>38603.020833330003</c:v>
                </c:pt>
                <c:pt idx="1121">
                  <c:v>38603.041666669975</c:v>
                </c:pt>
                <c:pt idx="1122">
                  <c:v>38603.0625</c:v>
                </c:pt>
                <c:pt idx="1123">
                  <c:v>38603.083333330003</c:v>
                </c:pt>
                <c:pt idx="1124">
                  <c:v>38603.104166669975</c:v>
                </c:pt>
                <c:pt idx="1125">
                  <c:v>38603.124999999993</c:v>
                </c:pt>
                <c:pt idx="1126">
                  <c:v>38603.145833330003</c:v>
                </c:pt>
                <c:pt idx="1127">
                  <c:v>38603.166666669975</c:v>
                </c:pt>
                <c:pt idx="1128">
                  <c:v>38603.1875</c:v>
                </c:pt>
                <c:pt idx="1129">
                  <c:v>38603.208333330003</c:v>
                </c:pt>
                <c:pt idx="1130">
                  <c:v>38603.229166669917</c:v>
                </c:pt>
                <c:pt idx="1131">
                  <c:v>38603.25</c:v>
                </c:pt>
                <c:pt idx="1132">
                  <c:v>38603.270833330003</c:v>
                </c:pt>
                <c:pt idx="1133">
                  <c:v>38603.291666669917</c:v>
                </c:pt>
                <c:pt idx="1134">
                  <c:v>38603.312500000044</c:v>
                </c:pt>
                <c:pt idx="1135">
                  <c:v>38603.333333330003</c:v>
                </c:pt>
                <c:pt idx="1136">
                  <c:v>38603.354166669997</c:v>
                </c:pt>
                <c:pt idx="1137">
                  <c:v>38603.375</c:v>
                </c:pt>
                <c:pt idx="1138">
                  <c:v>38603.395833330003</c:v>
                </c:pt>
                <c:pt idx="1139">
                  <c:v>38603.416666669997</c:v>
                </c:pt>
                <c:pt idx="1140">
                  <c:v>38603.4375</c:v>
                </c:pt>
                <c:pt idx="1141">
                  <c:v>38603.458333330054</c:v>
                </c:pt>
                <c:pt idx="1142">
                  <c:v>38603.479166669975</c:v>
                </c:pt>
                <c:pt idx="1143">
                  <c:v>38603.5</c:v>
                </c:pt>
                <c:pt idx="1144">
                  <c:v>38603.520833330003</c:v>
                </c:pt>
                <c:pt idx="1145">
                  <c:v>38603.541666669975</c:v>
                </c:pt>
                <c:pt idx="1146">
                  <c:v>38603.5625</c:v>
                </c:pt>
                <c:pt idx="1147">
                  <c:v>38603.583333330003</c:v>
                </c:pt>
                <c:pt idx="1148">
                  <c:v>38603.604166669975</c:v>
                </c:pt>
                <c:pt idx="1149">
                  <c:v>38603.624999999993</c:v>
                </c:pt>
                <c:pt idx="1150">
                  <c:v>38603.645833330003</c:v>
                </c:pt>
                <c:pt idx="1151">
                  <c:v>38603.666666669975</c:v>
                </c:pt>
                <c:pt idx="1152">
                  <c:v>38603.6875</c:v>
                </c:pt>
                <c:pt idx="1153">
                  <c:v>38603.708333330003</c:v>
                </c:pt>
                <c:pt idx="1154">
                  <c:v>38603.729166669917</c:v>
                </c:pt>
                <c:pt idx="1155">
                  <c:v>38603.75</c:v>
                </c:pt>
                <c:pt idx="1156">
                  <c:v>38603.770833330003</c:v>
                </c:pt>
                <c:pt idx="1157">
                  <c:v>38603.791666669917</c:v>
                </c:pt>
                <c:pt idx="1158">
                  <c:v>38603.812500000044</c:v>
                </c:pt>
                <c:pt idx="1159">
                  <c:v>38603.833333330003</c:v>
                </c:pt>
                <c:pt idx="1160">
                  <c:v>38603.854166669997</c:v>
                </c:pt>
                <c:pt idx="1161">
                  <c:v>38603.875</c:v>
                </c:pt>
                <c:pt idx="1162">
                  <c:v>38603.895833330003</c:v>
                </c:pt>
                <c:pt idx="1163">
                  <c:v>38603.916666669997</c:v>
                </c:pt>
                <c:pt idx="1164">
                  <c:v>38603.9375</c:v>
                </c:pt>
                <c:pt idx="1165">
                  <c:v>38603.958333330054</c:v>
                </c:pt>
                <c:pt idx="1166">
                  <c:v>38603.979166669975</c:v>
                </c:pt>
                <c:pt idx="1167">
                  <c:v>38604</c:v>
                </c:pt>
                <c:pt idx="1168">
                  <c:v>38604.020833330003</c:v>
                </c:pt>
                <c:pt idx="1169">
                  <c:v>38604.041666669975</c:v>
                </c:pt>
                <c:pt idx="1170">
                  <c:v>38604.0625</c:v>
                </c:pt>
                <c:pt idx="1171">
                  <c:v>38604.083333330003</c:v>
                </c:pt>
                <c:pt idx="1172">
                  <c:v>38604.104166669975</c:v>
                </c:pt>
                <c:pt idx="1173">
                  <c:v>38604.124999999993</c:v>
                </c:pt>
                <c:pt idx="1174">
                  <c:v>38604.145833330003</c:v>
                </c:pt>
                <c:pt idx="1175">
                  <c:v>38604.166666669975</c:v>
                </c:pt>
                <c:pt idx="1176">
                  <c:v>38604.1875</c:v>
                </c:pt>
                <c:pt idx="1177">
                  <c:v>38604.208333330003</c:v>
                </c:pt>
                <c:pt idx="1178">
                  <c:v>38604.229166669917</c:v>
                </c:pt>
                <c:pt idx="1179">
                  <c:v>38604.25</c:v>
                </c:pt>
                <c:pt idx="1180">
                  <c:v>38604.270833330003</c:v>
                </c:pt>
                <c:pt idx="1181">
                  <c:v>38604.291666669917</c:v>
                </c:pt>
                <c:pt idx="1182">
                  <c:v>38604.312500000044</c:v>
                </c:pt>
                <c:pt idx="1183">
                  <c:v>38604.333333330003</c:v>
                </c:pt>
                <c:pt idx="1184">
                  <c:v>38604.354166669997</c:v>
                </c:pt>
                <c:pt idx="1185">
                  <c:v>38604.375</c:v>
                </c:pt>
                <c:pt idx="1186">
                  <c:v>38604.395833330003</c:v>
                </c:pt>
                <c:pt idx="1187">
                  <c:v>38604.416666669997</c:v>
                </c:pt>
                <c:pt idx="1188">
                  <c:v>38604.4375</c:v>
                </c:pt>
                <c:pt idx="1189">
                  <c:v>38604.458333330054</c:v>
                </c:pt>
                <c:pt idx="1190">
                  <c:v>38604.479166669975</c:v>
                </c:pt>
                <c:pt idx="1191">
                  <c:v>38604.5</c:v>
                </c:pt>
                <c:pt idx="1192">
                  <c:v>38604.520833330003</c:v>
                </c:pt>
                <c:pt idx="1193">
                  <c:v>38604.541666669975</c:v>
                </c:pt>
                <c:pt idx="1194">
                  <c:v>38604.5625</c:v>
                </c:pt>
                <c:pt idx="1195">
                  <c:v>38604.583333330003</c:v>
                </c:pt>
                <c:pt idx="1196">
                  <c:v>38604.604166669975</c:v>
                </c:pt>
                <c:pt idx="1197">
                  <c:v>38604.624999999993</c:v>
                </c:pt>
                <c:pt idx="1198">
                  <c:v>38604.645833330003</c:v>
                </c:pt>
                <c:pt idx="1199">
                  <c:v>38604.666666669975</c:v>
                </c:pt>
                <c:pt idx="1200">
                  <c:v>38604.6875</c:v>
                </c:pt>
                <c:pt idx="1201">
                  <c:v>38604.708333330003</c:v>
                </c:pt>
                <c:pt idx="1202">
                  <c:v>38604.729166669917</c:v>
                </c:pt>
                <c:pt idx="1203">
                  <c:v>38604.75</c:v>
                </c:pt>
                <c:pt idx="1204">
                  <c:v>38604.770833330003</c:v>
                </c:pt>
                <c:pt idx="1205">
                  <c:v>38604.791666669917</c:v>
                </c:pt>
                <c:pt idx="1206">
                  <c:v>38604.812500000044</c:v>
                </c:pt>
                <c:pt idx="1207">
                  <c:v>38604.833333330003</c:v>
                </c:pt>
                <c:pt idx="1208">
                  <c:v>38604.854166669997</c:v>
                </c:pt>
                <c:pt idx="1209">
                  <c:v>38604.875</c:v>
                </c:pt>
                <c:pt idx="1210">
                  <c:v>38604.895833330003</c:v>
                </c:pt>
                <c:pt idx="1211">
                  <c:v>38604.916666669997</c:v>
                </c:pt>
                <c:pt idx="1212">
                  <c:v>38604.9375</c:v>
                </c:pt>
                <c:pt idx="1213">
                  <c:v>38604.958333330054</c:v>
                </c:pt>
                <c:pt idx="1214">
                  <c:v>38604.979166669975</c:v>
                </c:pt>
                <c:pt idx="1215">
                  <c:v>38605</c:v>
                </c:pt>
                <c:pt idx="1216">
                  <c:v>38605.020833330003</c:v>
                </c:pt>
                <c:pt idx="1217">
                  <c:v>38605.041666669975</c:v>
                </c:pt>
                <c:pt idx="1218">
                  <c:v>38605.0625</c:v>
                </c:pt>
                <c:pt idx="1219">
                  <c:v>38605.083333330003</c:v>
                </c:pt>
                <c:pt idx="1220">
                  <c:v>38605.104166669975</c:v>
                </c:pt>
                <c:pt idx="1221">
                  <c:v>38605.124999999993</c:v>
                </c:pt>
                <c:pt idx="1222">
                  <c:v>38605.145833330003</c:v>
                </c:pt>
                <c:pt idx="1223">
                  <c:v>38605.166666669975</c:v>
                </c:pt>
                <c:pt idx="1224">
                  <c:v>38605.1875</c:v>
                </c:pt>
                <c:pt idx="1225">
                  <c:v>38605.208333330003</c:v>
                </c:pt>
                <c:pt idx="1226">
                  <c:v>38605.229166669917</c:v>
                </c:pt>
                <c:pt idx="1227">
                  <c:v>38605.25</c:v>
                </c:pt>
                <c:pt idx="1228">
                  <c:v>38605.270833330003</c:v>
                </c:pt>
                <c:pt idx="1229">
                  <c:v>38605.291666669917</c:v>
                </c:pt>
                <c:pt idx="1230">
                  <c:v>38605.312500000044</c:v>
                </c:pt>
                <c:pt idx="1231">
                  <c:v>38605.333333330003</c:v>
                </c:pt>
                <c:pt idx="1232">
                  <c:v>38605.354166669997</c:v>
                </c:pt>
                <c:pt idx="1233">
                  <c:v>38605.375</c:v>
                </c:pt>
                <c:pt idx="1234">
                  <c:v>38605.395833330003</c:v>
                </c:pt>
                <c:pt idx="1235">
                  <c:v>38605.416666669997</c:v>
                </c:pt>
                <c:pt idx="1236">
                  <c:v>38605.4375</c:v>
                </c:pt>
                <c:pt idx="1237">
                  <c:v>38605.458333330054</c:v>
                </c:pt>
                <c:pt idx="1238">
                  <c:v>38605.479166669975</c:v>
                </c:pt>
                <c:pt idx="1239">
                  <c:v>38605.5</c:v>
                </c:pt>
                <c:pt idx="1240">
                  <c:v>38605.520833330003</c:v>
                </c:pt>
                <c:pt idx="1241">
                  <c:v>38605.541666669975</c:v>
                </c:pt>
                <c:pt idx="1242">
                  <c:v>38605.5625</c:v>
                </c:pt>
                <c:pt idx="1243">
                  <c:v>38605.583333330003</c:v>
                </c:pt>
                <c:pt idx="1244">
                  <c:v>38605.604166669975</c:v>
                </c:pt>
                <c:pt idx="1245">
                  <c:v>38605.624999999993</c:v>
                </c:pt>
                <c:pt idx="1246">
                  <c:v>38605.645833330003</c:v>
                </c:pt>
                <c:pt idx="1247">
                  <c:v>38605.666666669975</c:v>
                </c:pt>
                <c:pt idx="1248">
                  <c:v>38605.6875</c:v>
                </c:pt>
                <c:pt idx="1249">
                  <c:v>38605.708333330003</c:v>
                </c:pt>
                <c:pt idx="1250">
                  <c:v>38605.729166669917</c:v>
                </c:pt>
                <c:pt idx="1251">
                  <c:v>38605.75</c:v>
                </c:pt>
                <c:pt idx="1252">
                  <c:v>38605.770833330003</c:v>
                </c:pt>
                <c:pt idx="1253">
                  <c:v>38605.791666669917</c:v>
                </c:pt>
                <c:pt idx="1254">
                  <c:v>38605.812500000044</c:v>
                </c:pt>
                <c:pt idx="1255">
                  <c:v>38605.833333330003</c:v>
                </c:pt>
                <c:pt idx="1256">
                  <c:v>38605.854166669997</c:v>
                </c:pt>
                <c:pt idx="1257">
                  <c:v>38605.875</c:v>
                </c:pt>
                <c:pt idx="1258">
                  <c:v>38605.895833330003</c:v>
                </c:pt>
                <c:pt idx="1259">
                  <c:v>38605.916666669997</c:v>
                </c:pt>
                <c:pt idx="1260">
                  <c:v>38605.9375</c:v>
                </c:pt>
                <c:pt idx="1261">
                  <c:v>38605.958333330054</c:v>
                </c:pt>
                <c:pt idx="1262">
                  <c:v>38605.979166669975</c:v>
                </c:pt>
                <c:pt idx="1263">
                  <c:v>38606</c:v>
                </c:pt>
                <c:pt idx="1264">
                  <c:v>38606.020833330003</c:v>
                </c:pt>
                <c:pt idx="1265">
                  <c:v>38606.041666669975</c:v>
                </c:pt>
                <c:pt idx="1266">
                  <c:v>38606.0625</c:v>
                </c:pt>
                <c:pt idx="1267">
                  <c:v>38606.083333330003</c:v>
                </c:pt>
                <c:pt idx="1268">
                  <c:v>38606.104166669975</c:v>
                </c:pt>
                <c:pt idx="1269">
                  <c:v>38606.124999999993</c:v>
                </c:pt>
                <c:pt idx="1270">
                  <c:v>38606.145833330003</c:v>
                </c:pt>
                <c:pt idx="1271">
                  <c:v>38606.166666669975</c:v>
                </c:pt>
                <c:pt idx="1272">
                  <c:v>38606.1875</c:v>
                </c:pt>
                <c:pt idx="1273">
                  <c:v>38606.208333330003</c:v>
                </c:pt>
                <c:pt idx="1274">
                  <c:v>38606.229166669917</c:v>
                </c:pt>
                <c:pt idx="1275">
                  <c:v>38606.25</c:v>
                </c:pt>
                <c:pt idx="1276">
                  <c:v>38606.270833330003</c:v>
                </c:pt>
                <c:pt idx="1277">
                  <c:v>38606.291666669917</c:v>
                </c:pt>
                <c:pt idx="1278">
                  <c:v>38606.312500000044</c:v>
                </c:pt>
                <c:pt idx="1279">
                  <c:v>38606.333333330003</c:v>
                </c:pt>
                <c:pt idx="1280">
                  <c:v>38606.354166669997</c:v>
                </c:pt>
                <c:pt idx="1281">
                  <c:v>38606.375</c:v>
                </c:pt>
                <c:pt idx="1282">
                  <c:v>38606.395833330003</c:v>
                </c:pt>
                <c:pt idx="1283">
                  <c:v>38606.416666669997</c:v>
                </c:pt>
                <c:pt idx="1284">
                  <c:v>38606.4375</c:v>
                </c:pt>
                <c:pt idx="1285">
                  <c:v>38606.458333330054</c:v>
                </c:pt>
                <c:pt idx="1286">
                  <c:v>38606.479166669975</c:v>
                </c:pt>
                <c:pt idx="1287">
                  <c:v>38606.5</c:v>
                </c:pt>
                <c:pt idx="1288">
                  <c:v>38606.520833330003</c:v>
                </c:pt>
                <c:pt idx="1289">
                  <c:v>38606.541666669975</c:v>
                </c:pt>
                <c:pt idx="1290">
                  <c:v>38606.5625</c:v>
                </c:pt>
                <c:pt idx="1291">
                  <c:v>38606.583333330003</c:v>
                </c:pt>
                <c:pt idx="1292">
                  <c:v>38606.604166669975</c:v>
                </c:pt>
                <c:pt idx="1293">
                  <c:v>38606.624999999993</c:v>
                </c:pt>
                <c:pt idx="1294">
                  <c:v>38606.645833330003</c:v>
                </c:pt>
                <c:pt idx="1295">
                  <c:v>38606.666666669975</c:v>
                </c:pt>
                <c:pt idx="1296">
                  <c:v>38606.6875</c:v>
                </c:pt>
                <c:pt idx="1297">
                  <c:v>38606.708333330003</c:v>
                </c:pt>
                <c:pt idx="1298">
                  <c:v>38606.729166669917</c:v>
                </c:pt>
                <c:pt idx="1299">
                  <c:v>38606.75</c:v>
                </c:pt>
                <c:pt idx="1300">
                  <c:v>38606.770833330003</c:v>
                </c:pt>
                <c:pt idx="1301">
                  <c:v>38606.791666669917</c:v>
                </c:pt>
                <c:pt idx="1302">
                  <c:v>38606.812500000044</c:v>
                </c:pt>
                <c:pt idx="1303">
                  <c:v>38606.833333330003</c:v>
                </c:pt>
                <c:pt idx="1304">
                  <c:v>38606.854166669997</c:v>
                </c:pt>
                <c:pt idx="1305">
                  <c:v>38606.875</c:v>
                </c:pt>
                <c:pt idx="1306">
                  <c:v>38606.895833330003</c:v>
                </c:pt>
                <c:pt idx="1307">
                  <c:v>38606.916666669997</c:v>
                </c:pt>
                <c:pt idx="1308">
                  <c:v>38606.9375</c:v>
                </c:pt>
                <c:pt idx="1309">
                  <c:v>38606.958333330054</c:v>
                </c:pt>
                <c:pt idx="1310">
                  <c:v>38606.979166669975</c:v>
                </c:pt>
                <c:pt idx="1311">
                  <c:v>38607</c:v>
                </c:pt>
                <c:pt idx="1312">
                  <c:v>38607.020833330003</c:v>
                </c:pt>
                <c:pt idx="1313">
                  <c:v>38607.041666669975</c:v>
                </c:pt>
                <c:pt idx="1314">
                  <c:v>38607.0625</c:v>
                </c:pt>
                <c:pt idx="1315">
                  <c:v>38607.083333330003</c:v>
                </c:pt>
                <c:pt idx="1316">
                  <c:v>38607.104166669975</c:v>
                </c:pt>
                <c:pt idx="1317">
                  <c:v>38607.124999999993</c:v>
                </c:pt>
                <c:pt idx="1318">
                  <c:v>38607.145833330003</c:v>
                </c:pt>
                <c:pt idx="1319">
                  <c:v>38607.166666669975</c:v>
                </c:pt>
                <c:pt idx="1320">
                  <c:v>38607.1875</c:v>
                </c:pt>
                <c:pt idx="1321">
                  <c:v>38607.208333330003</c:v>
                </c:pt>
                <c:pt idx="1322">
                  <c:v>38607.229166669917</c:v>
                </c:pt>
                <c:pt idx="1323">
                  <c:v>38607.25</c:v>
                </c:pt>
                <c:pt idx="1324">
                  <c:v>38607.270833330003</c:v>
                </c:pt>
                <c:pt idx="1325">
                  <c:v>38607.291666669917</c:v>
                </c:pt>
                <c:pt idx="1326">
                  <c:v>38607.312500000044</c:v>
                </c:pt>
                <c:pt idx="1327">
                  <c:v>38607.333333330003</c:v>
                </c:pt>
                <c:pt idx="1328">
                  <c:v>38607.354166669997</c:v>
                </c:pt>
                <c:pt idx="1329">
                  <c:v>38607.375</c:v>
                </c:pt>
                <c:pt idx="1330">
                  <c:v>38607.395833330003</c:v>
                </c:pt>
                <c:pt idx="1331">
                  <c:v>38607.416666669997</c:v>
                </c:pt>
                <c:pt idx="1332">
                  <c:v>38607.4375</c:v>
                </c:pt>
                <c:pt idx="1333">
                  <c:v>38607.458333330054</c:v>
                </c:pt>
                <c:pt idx="1334">
                  <c:v>38607.479166669975</c:v>
                </c:pt>
                <c:pt idx="1335">
                  <c:v>38607.5</c:v>
                </c:pt>
                <c:pt idx="1336">
                  <c:v>38607.520833330003</c:v>
                </c:pt>
                <c:pt idx="1337">
                  <c:v>38607.541666669975</c:v>
                </c:pt>
                <c:pt idx="1338">
                  <c:v>38607.5625</c:v>
                </c:pt>
                <c:pt idx="1339">
                  <c:v>38607.583333330003</c:v>
                </c:pt>
                <c:pt idx="1340">
                  <c:v>38607.604166669975</c:v>
                </c:pt>
                <c:pt idx="1341">
                  <c:v>38607.624999999993</c:v>
                </c:pt>
                <c:pt idx="1342">
                  <c:v>38607.645833330003</c:v>
                </c:pt>
                <c:pt idx="1343">
                  <c:v>38607.666666669975</c:v>
                </c:pt>
                <c:pt idx="1344">
                  <c:v>38607.6875</c:v>
                </c:pt>
                <c:pt idx="1345">
                  <c:v>38607.708333330003</c:v>
                </c:pt>
                <c:pt idx="1346">
                  <c:v>38607.729166669917</c:v>
                </c:pt>
                <c:pt idx="1347">
                  <c:v>38607.75</c:v>
                </c:pt>
                <c:pt idx="1348">
                  <c:v>38607.770833330003</c:v>
                </c:pt>
                <c:pt idx="1349">
                  <c:v>38607.791666669917</c:v>
                </c:pt>
                <c:pt idx="1350">
                  <c:v>38607.812500000044</c:v>
                </c:pt>
                <c:pt idx="1351">
                  <c:v>38607.833333330003</c:v>
                </c:pt>
                <c:pt idx="1352">
                  <c:v>38607.854166669997</c:v>
                </c:pt>
                <c:pt idx="1353">
                  <c:v>38607.875</c:v>
                </c:pt>
                <c:pt idx="1354">
                  <c:v>38607.895833330003</c:v>
                </c:pt>
                <c:pt idx="1355">
                  <c:v>38607.916666669997</c:v>
                </c:pt>
                <c:pt idx="1356">
                  <c:v>38607.9375</c:v>
                </c:pt>
                <c:pt idx="1357">
                  <c:v>38607.958333330054</c:v>
                </c:pt>
                <c:pt idx="1358">
                  <c:v>38607.979166669975</c:v>
                </c:pt>
                <c:pt idx="1359">
                  <c:v>38608</c:v>
                </c:pt>
                <c:pt idx="1360">
                  <c:v>38608.020833330003</c:v>
                </c:pt>
                <c:pt idx="1361">
                  <c:v>38608.041666669975</c:v>
                </c:pt>
                <c:pt idx="1362">
                  <c:v>38608.0625</c:v>
                </c:pt>
                <c:pt idx="1363">
                  <c:v>38608.083333330003</c:v>
                </c:pt>
                <c:pt idx="1364">
                  <c:v>38608.104166669975</c:v>
                </c:pt>
                <c:pt idx="1365">
                  <c:v>38608.124999999993</c:v>
                </c:pt>
                <c:pt idx="1366">
                  <c:v>38608.145833330003</c:v>
                </c:pt>
                <c:pt idx="1367">
                  <c:v>38608.166666669975</c:v>
                </c:pt>
                <c:pt idx="1368">
                  <c:v>38608.1875</c:v>
                </c:pt>
                <c:pt idx="1369">
                  <c:v>38608.208333330003</c:v>
                </c:pt>
                <c:pt idx="1370">
                  <c:v>38608.229166669917</c:v>
                </c:pt>
                <c:pt idx="1371">
                  <c:v>38608.25</c:v>
                </c:pt>
                <c:pt idx="1372">
                  <c:v>38608.270833330003</c:v>
                </c:pt>
                <c:pt idx="1373">
                  <c:v>38608.291666669917</c:v>
                </c:pt>
                <c:pt idx="1374">
                  <c:v>38608.312500000044</c:v>
                </c:pt>
                <c:pt idx="1375">
                  <c:v>38608.333333330003</c:v>
                </c:pt>
                <c:pt idx="1376">
                  <c:v>38608.354166669997</c:v>
                </c:pt>
                <c:pt idx="1377">
                  <c:v>38608.375</c:v>
                </c:pt>
                <c:pt idx="1378">
                  <c:v>38608.395833330003</c:v>
                </c:pt>
                <c:pt idx="1379">
                  <c:v>38608.416666669997</c:v>
                </c:pt>
                <c:pt idx="1380">
                  <c:v>38608.4375</c:v>
                </c:pt>
                <c:pt idx="1381">
                  <c:v>38608.458333330054</c:v>
                </c:pt>
                <c:pt idx="1382">
                  <c:v>38608.479166669975</c:v>
                </c:pt>
                <c:pt idx="1383">
                  <c:v>38608.5</c:v>
                </c:pt>
                <c:pt idx="1384">
                  <c:v>38608.520833330003</c:v>
                </c:pt>
                <c:pt idx="1385">
                  <c:v>38608.541666669975</c:v>
                </c:pt>
                <c:pt idx="1386">
                  <c:v>38608.5625</c:v>
                </c:pt>
                <c:pt idx="1387">
                  <c:v>38608.583333330003</c:v>
                </c:pt>
                <c:pt idx="1388">
                  <c:v>38608.604166669975</c:v>
                </c:pt>
                <c:pt idx="1389">
                  <c:v>38608.624999999993</c:v>
                </c:pt>
                <c:pt idx="1390">
                  <c:v>38608.645833330003</c:v>
                </c:pt>
                <c:pt idx="1391">
                  <c:v>38608.666666669975</c:v>
                </c:pt>
                <c:pt idx="1392">
                  <c:v>38608.6875</c:v>
                </c:pt>
                <c:pt idx="1393">
                  <c:v>38608.708333330003</c:v>
                </c:pt>
                <c:pt idx="1394">
                  <c:v>38608.729166669917</c:v>
                </c:pt>
                <c:pt idx="1395">
                  <c:v>38608.75</c:v>
                </c:pt>
                <c:pt idx="1396">
                  <c:v>38608.770833330003</c:v>
                </c:pt>
                <c:pt idx="1397">
                  <c:v>38608.791666669917</c:v>
                </c:pt>
                <c:pt idx="1398">
                  <c:v>38608.812500000044</c:v>
                </c:pt>
                <c:pt idx="1399">
                  <c:v>38608.833333330003</c:v>
                </c:pt>
                <c:pt idx="1400">
                  <c:v>38608.854166669997</c:v>
                </c:pt>
                <c:pt idx="1401">
                  <c:v>38608.875</c:v>
                </c:pt>
                <c:pt idx="1402">
                  <c:v>38608.895833330003</c:v>
                </c:pt>
                <c:pt idx="1403">
                  <c:v>38608.916666669997</c:v>
                </c:pt>
                <c:pt idx="1404">
                  <c:v>38608.9375</c:v>
                </c:pt>
                <c:pt idx="1405">
                  <c:v>38608.958333330054</c:v>
                </c:pt>
                <c:pt idx="1406">
                  <c:v>38608.979166669975</c:v>
                </c:pt>
                <c:pt idx="1407">
                  <c:v>38609</c:v>
                </c:pt>
                <c:pt idx="1408">
                  <c:v>38609.020833330003</c:v>
                </c:pt>
                <c:pt idx="1409">
                  <c:v>38609.041666669975</c:v>
                </c:pt>
                <c:pt idx="1410">
                  <c:v>38609.0625</c:v>
                </c:pt>
                <c:pt idx="1411">
                  <c:v>38609.083333330003</c:v>
                </c:pt>
                <c:pt idx="1412">
                  <c:v>38609.104166669975</c:v>
                </c:pt>
                <c:pt idx="1413">
                  <c:v>38609.124999999993</c:v>
                </c:pt>
                <c:pt idx="1414">
                  <c:v>38609.145833330003</c:v>
                </c:pt>
                <c:pt idx="1415">
                  <c:v>38609.166666669975</c:v>
                </c:pt>
                <c:pt idx="1416">
                  <c:v>38609.1875</c:v>
                </c:pt>
                <c:pt idx="1417">
                  <c:v>38609.208333330003</c:v>
                </c:pt>
                <c:pt idx="1418">
                  <c:v>38609.229166669917</c:v>
                </c:pt>
                <c:pt idx="1419">
                  <c:v>38609.25</c:v>
                </c:pt>
                <c:pt idx="1420">
                  <c:v>38609.270833330003</c:v>
                </c:pt>
                <c:pt idx="1421">
                  <c:v>38609.291666669917</c:v>
                </c:pt>
                <c:pt idx="1422">
                  <c:v>38609.312500000044</c:v>
                </c:pt>
                <c:pt idx="1423">
                  <c:v>38609.333333330003</c:v>
                </c:pt>
                <c:pt idx="1424">
                  <c:v>38609.354166669997</c:v>
                </c:pt>
                <c:pt idx="1425">
                  <c:v>38609.375</c:v>
                </c:pt>
                <c:pt idx="1426">
                  <c:v>38609.395833330003</c:v>
                </c:pt>
                <c:pt idx="1427">
                  <c:v>38609.416666669997</c:v>
                </c:pt>
                <c:pt idx="1428">
                  <c:v>38609.4375</c:v>
                </c:pt>
                <c:pt idx="1429">
                  <c:v>38609.458333330054</c:v>
                </c:pt>
                <c:pt idx="1430">
                  <c:v>38609.479166669975</c:v>
                </c:pt>
                <c:pt idx="1431">
                  <c:v>38609.5</c:v>
                </c:pt>
                <c:pt idx="1432">
                  <c:v>38609.520833330003</c:v>
                </c:pt>
                <c:pt idx="1433">
                  <c:v>38609.541666669975</c:v>
                </c:pt>
                <c:pt idx="1434">
                  <c:v>38609.5625</c:v>
                </c:pt>
                <c:pt idx="1435">
                  <c:v>38609.583333330003</c:v>
                </c:pt>
                <c:pt idx="1436">
                  <c:v>38609.604166669975</c:v>
                </c:pt>
                <c:pt idx="1437">
                  <c:v>38609.624999999993</c:v>
                </c:pt>
                <c:pt idx="1438">
                  <c:v>38609.645833330003</c:v>
                </c:pt>
                <c:pt idx="1439">
                  <c:v>38609.666666669975</c:v>
                </c:pt>
                <c:pt idx="1440">
                  <c:v>38609.6875</c:v>
                </c:pt>
                <c:pt idx="1441">
                  <c:v>38609.708333330003</c:v>
                </c:pt>
                <c:pt idx="1442">
                  <c:v>38609.729166669917</c:v>
                </c:pt>
                <c:pt idx="1443">
                  <c:v>38609.75</c:v>
                </c:pt>
                <c:pt idx="1444">
                  <c:v>38609.770833330003</c:v>
                </c:pt>
                <c:pt idx="1445">
                  <c:v>38609.791666669917</c:v>
                </c:pt>
                <c:pt idx="1446">
                  <c:v>38609.812500000044</c:v>
                </c:pt>
                <c:pt idx="1447">
                  <c:v>38609.833333330003</c:v>
                </c:pt>
                <c:pt idx="1448">
                  <c:v>38609.854166669997</c:v>
                </c:pt>
                <c:pt idx="1449">
                  <c:v>38609.875</c:v>
                </c:pt>
                <c:pt idx="1450">
                  <c:v>38609.895833330003</c:v>
                </c:pt>
                <c:pt idx="1451">
                  <c:v>38609.916666669997</c:v>
                </c:pt>
                <c:pt idx="1452">
                  <c:v>38609.9375</c:v>
                </c:pt>
                <c:pt idx="1453">
                  <c:v>38609.958333330054</c:v>
                </c:pt>
                <c:pt idx="1454">
                  <c:v>38609.979166669975</c:v>
                </c:pt>
                <c:pt idx="1455">
                  <c:v>38610</c:v>
                </c:pt>
                <c:pt idx="1456">
                  <c:v>38610.020833330003</c:v>
                </c:pt>
                <c:pt idx="1457">
                  <c:v>38610.041666669975</c:v>
                </c:pt>
                <c:pt idx="1458">
                  <c:v>38610.0625</c:v>
                </c:pt>
                <c:pt idx="1459">
                  <c:v>38610.083333330003</c:v>
                </c:pt>
                <c:pt idx="1460">
                  <c:v>38610.104166669975</c:v>
                </c:pt>
                <c:pt idx="1461">
                  <c:v>38610.124999999993</c:v>
                </c:pt>
                <c:pt idx="1462">
                  <c:v>38610.145833330003</c:v>
                </c:pt>
                <c:pt idx="1463">
                  <c:v>38610.166666669975</c:v>
                </c:pt>
                <c:pt idx="1464">
                  <c:v>38610.1875</c:v>
                </c:pt>
                <c:pt idx="1465">
                  <c:v>38610.208333330003</c:v>
                </c:pt>
                <c:pt idx="1466">
                  <c:v>38610.229166669917</c:v>
                </c:pt>
                <c:pt idx="1467">
                  <c:v>38610.25</c:v>
                </c:pt>
                <c:pt idx="1468">
                  <c:v>38610.270833330003</c:v>
                </c:pt>
                <c:pt idx="1469">
                  <c:v>38610.291666669917</c:v>
                </c:pt>
                <c:pt idx="1470">
                  <c:v>38610.312500000044</c:v>
                </c:pt>
                <c:pt idx="1471">
                  <c:v>38610.333333330003</c:v>
                </c:pt>
                <c:pt idx="1472">
                  <c:v>38610.354166669997</c:v>
                </c:pt>
                <c:pt idx="1473">
                  <c:v>38610.375</c:v>
                </c:pt>
                <c:pt idx="1474">
                  <c:v>38610.395833330003</c:v>
                </c:pt>
                <c:pt idx="1475">
                  <c:v>38610.416666669997</c:v>
                </c:pt>
                <c:pt idx="1476">
                  <c:v>38610.4375</c:v>
                </c:pt>
                <c:pt idx="1477">
                  <c:v>38610.458333330054</c:v>
                </c:pt>
                <c:pt idx="1478">
                  <c:v>38610.479166669975</c:v>
                </c:pt>
                <c:pt idx="1479">
                  <c:v>38610.5</c:v>
                </c:pt>
                <c:pt idx="1480">
                  <c:v>38610.520833330003</c:v>
                </c:pt>
                <c:pt idx="1481">
                  <c:v>38610.541666669975</c:v>
                </c:pt>
                <c:pt idx="1482">
                  <c:v>38610.5625</c:v>
                </c:pt>
                <c:pt idx="1483">
                  <c:v>38610.583333330003</c:v>
                </c:pt>
                <c:pt idx="1484">
                  <c:v>38610.604166669975</c:v>
                </c:pt>
                <c:pt idx="1485">
                  <c:v>38610.624999999993</c:v>
                </c:pt>
                <c:pt idx="1486">
                  <c:v>38610.645833330003</c:v>
                </c:pt>
                <c:pt idx="1487">
                  <c:v>38610.666666669975</c:v>
                </c:pt>
                <c:pt idx="1488">
                  <c:v>38610.6875</c:v>
                </c:pt>
                <c:pt idx="1489">
                  <c:v>38610.708333330003</c:v>
                </c:pt>
                <c:pt idx="1490">
                  <c:v>38610.729166669917</c:v>
                </c:pt>
                <c:pt idx="1491">
                  <c:v>38610.75</c:v>
                </c:pt>
                <c:pt idx="1492">
                  <c:v>38610.770833330003</c:v>
                </c:pt>
                <c:pt idx="1493">
                  <c:v>38610.791666669917</c:v>
                </c:pt>
                <c:pt idx="1494">
                  <c:v>38610.812500000044</c:v>
                </c:pt>
                <c:pt idx="1495">
                  <c:v>38610.833333330003</c:v>
                </c:pt>
                <c:pt idx="1496">
                  <c:v>38610.854166669997</c:v>
                </c:pt>
                <c:pt idx="1497">
                  <c:v>38610.875</c:v>
                </c:pt>
                <c:pt idx="1498">
                  <c:v>38610.895833330003</c:v>
                </c:pt>
                <c:pt idx="1499">
                  <c:v>38610.916666669997</c:v>
                </c:pt>
                <c:pt idx="1500">
                  <c:v>38610.9375</c:v>
                </c:pt>
                <c:pt idx="1501">
                  <c:v>38610.958333330054</c:v>
                </c:pt>
                <c:pt idx="1502">
                  <c:v>38610.979166669975</c:v>
                </c:pt>
                <c:pt idx="1503">
                  <c:v>38611</c:v>
                </c:pt>
                <c:pt idx="1504">
                  <c:v>38611.020833330003</c:v>
                </c:pt>
                <c:pt idx="1505">
                  <c:v>38611.041666669975</c:v>
                </c:pt>
                <c:pt idx="1506">
                  <c:v>38611.0625</c:v>
                </c:pt>
                <c:pt idx="1507">
                  <c:v>38611.083333330003</c:v>
                </c:pt>
                <c:pt idx="1508">
                  <c:v>38611.104166669975</c:v>
                </c:pt>
                <c:pt idx="1509">
                  <c:v>38611.124999999993</c:v>
                </c:pt>
                <c:pt idx="1510">
                  <c:v>38611.145833330003</c:v>
                </c:pt>
                <c:pt idx="1511">
                  <c:v>38611.166666669975</c:v>
                </c:pt>
                <c:pt idx="1512">
                  <c:v>38611.1875</c:v>
                </c:pt>
                <c:pt idx="1513">
                  <c:v>38611.208333330003</c:v>
                </c:pt>
                <c:pt idx="1514">
                  <c:v>38611.229166669917</c:v>
                </c:pt>
                <c:pt idx="1515">
                  <c:v>38611.25</c:v>
                </c:pt>
                <c:pt idx="1516">
                  <c:v>38611.270833330003</c:v>
                </c:pt>
                <c:pt idx="1517">
                  <c:v>38611.291666669917</c:v>
                </c:pt>
                <c:pt idx="1518">
                  <c:v>38611.312500000044</c:v>
                </c:pt>
                <c:pt idx="1519">
                  <c:v>38611.333333330003</c:v>
                </c:pt>
                <c:pt idx="1520">
                  <c:v>38611.354166669997</c:v>
                </c:pt>
                <c:pt idx="1521">
                  <c:v>38611.375</c:v>
                </c:pt>
                <c:pt idx="1522">
                  <c:v>38611.395833330003</c:v>
                </c:pt>
                <c:pt idx="1523">
                  <c:v>38611.416666669997</c:v>
                </c:pt>
                <c:pt idx="1524">
                  <c:v>38611.4375</c:v>
                </c:pt>
                <c:pt idx="1525">
                  <c:v>38611.458333330054</c:v>
                </c:pt>
                <c:pt idx="1526">
                  <c:v>38611.479166669975</c:v>
                </c:pt>
                <c:pt idx="1527">
                  <c:v>38611.5</c:v>
                </c:pt>
                <c:pt idx="1528">
                  <c:v>38611.520833330003</c:v>
                </c:pt>
                <c:pt idx="1529">
                  <c:v>38611.541666669975</c:v>
                </c:pt>
                <c:pt idx="1530">
                  <c:v>38611.5625</c:v>
                </c:pt>
                <c:pt idx="1531">
                  <c:v>38611.583333330003</c:v>
                </c:pt>
                <c:pt idx="1532">
                  <c:v>38611.604166669975</c:v>
                </c:pt>
                <c:pt idx="1533">
                  <c:v>38611.624999999993</c:v>
                </c:pt>
                <c:pt idx="1534">
                  <c:v>38611.645833330003</c:v>
                </c:pt>
                <c:pt idx="1535">
                  <c:v>38611.666666669975</c:v>
                </c:pt>
                <c:pt idx="1536">
                  <c:v>38611.6875</c:v>
                </c:pt>
                <c:pt idx="1537">
                  <c:v>38611.708333330003</c:v>
                </c:pt>
                <c:pt idx="1538">
                  <c:v>38611.729166669917</c:v>
                </c:pt>
                <c:pt idx="1539">
                  <c:v>38611.75</c:v>
                </c:pt>
                <c:pt idx="1540">
                  <c:v>38611.770833330003</c:v>
                </c:pt>
                <c:pt idx="1541">
                  <c:v>38611.791666669917</c:v>
                </c:pt>
                <c:pt idx="1542">
                  <c:v>38611.812500000044</c:v>
                </c:pt>
                <c:pt idx="1543">
                  <c:v>38611.833333330003</c:v>
                </c:pt>
                <c:pt idx="1544">
                  <c:v>38611.854166669997</c:v>
                </c:pt>
                <c:pt idx="1545">
                  <c:v>38611.875</c:v>
                </c:pt>
                <c:pt idx="1546">
                  <c:v>38611.895833330003</c:v>
                </c:pt>
                <c:pt idx="1547">
                  <c:v>38611.916666669997</c:v>
                </c:pt>
                <c:pt idx="1548">
                  <c:v>38611.9375</c:v>
                </c:pt>
                <c:pt idx="1549">
                  <c:v>38611.958333330054</c:v>
                </c:pt>
                <c:pt idx="1550">
                  <c:v>38611.979166669975</c:v>
                </c:pt>
                <c:pt idx="1551">
                  <c:v>38612</c:v>
                </c:pt>
                <c:pt idx="1552">
                  <c:v>38612.020833330003</c:v>
                </c:pt>
                <c:pt idx="1553">
                  <c:v>38612.041666669975</c:v>
                </c:pt>
                <c:pt idx="1554">
                  <c:v>38612.0625</c:v>
                </c:pt>
                <c:pt idx="1555">
                  <c:v>38612.083333330003</c:v>
                </c:pt>
                <c:pt idx="1556">
                  <c:v>38612.104166669975</c:v>
                </c:pt>
                <c:pt idx="1557">
                  <c:v>38612.124999999993</c:v>
                </c:pt>
                <c:pt idx="1558">
                  <c:v>38612.145833330003</c:v>
                </c:pt>
                <c:pt idx="1559">
                  <c:v>38612.166666669975</c:v>
                </c:pt>
                <c:pt idx="1560">
                  <c:v>38612.1875</c:v>
                </c:pt>
                <c:pt idx="1561">
                  <c:v>38612.208333330003</c:v>
                </c:pt>
                <c:pt idx="1562">
                  <c:v>38612.229166669917</c:v>
                </c:pt>
                <c:pt idx="1563">
                  <c:v>38612.25</c:v>
                </c:pt>
                <c:pt idx="1564">
                  <c:v>38612.270833330003</c:v>
                </c:pt>
                <c:pt idx="1565">
                  <c:v>38612.291666669917</c:v>
                </c:pt>
                <c:pt idx="1566">
                  <c:v>38612.312500000044</c:v>
                </c:pt>
                <c:pt idx="1567">
                  <c:v>38612.333333330003</c:v>
                </c:pt>
                <c:pt idx="1568">
                  <c:v>38612.354166669997</c:v>
                </c:pt>
                <c:pt idx="1569">
                  <c:v>38612.375</c:v>
                </c:pt>
                <c:pt idx="1570">
                  <c:v>38612.395833330003</c:v>
                </c:pt>
                <c:pt idx="1571">
                  <c:v>38612.416666669997</c:v>
                </c:pt>
                <c:pt idx="1572">
                  <c:v>38612.4375</c:v>
                </c:pt>
                <c:pt idx="1573">
                  <c:v>38612.458333330054</c:v>
                </c:pt>
                <c:pt idx="1574">
                  <c:v>38612.479166669975</c:v>
                </c:pt>
                <c:pt idx="1575">
                  <c:v>38612.5</c:v>
                </c:pt>
                <c:pt idx="1576">
                  <c:v>38612.520833330003</c:v>
                </c:pt>
                <c:pt idx="1577">
                  <c:v>38612.541666669975</c:v>
                </c:pt>
                <c:pt idx="1578">
                  <c:v>38612.5625</c:v>
                </c:pt>
                <c:pt idx="1579">
                  <c:v>38612.583333330003</c:v>
                </c:pt>
                <c:pt idx="1580">
                  <c:v>38612.604166669975</c:v>
                </c:pt>
                <c:pt idx="1581">
                  <c:v>38612.624999999993</c:v>
                </c:pt>
                <c:pt idx="1582">
                  <c:v>38612.645833330003</c:v>
                </c:pt>
                <c:pt idx="1583">
                  <c:v>38612.666666669975</c:v>
                </c:pt>
                <c:pt idx="1584">
                  <c:v>38612.6875</c:v>
                </c:pt>
                <c:pt idx="1585">
                  <c:v>38612.708333330003</c:v>
                </c:pt>
                <c:pt idx="1586">
                  <c:v>38612.729166669917</c:v>
                </c:pt>
                <c:pt idx="1587">
                  <c:v>38612.75</c:v>
                </c:pt>
                <c:pt idx="1588">
                  <c:v>38612.770833330003</c:v>
                </c:pt>
                <c:pt idx="1589">
                  <c:v>38612.791666669917</c:v>
                </c:pt>
                <c:pt idx="1590">
                  <c:v>38612.812500000044</c:v>
                </c:pt>
                <c:pt idx="1591">
                  <c:v>38612.833333330003</c:v>
                </c:pt>
                <c:pt idx="1592">
                  <c:v>38612.854166669997</c:v>
                </c:pt>
                <c:pt idx="1593">
                  <c:v>38612.875</c:v>
                </c:pt>
                <c:pt idx="1594">
                  <c:v>38612.895833330003</c:v>
                </c:pt>
                <c:pt idx="1595">
                  <c:v>38612.916666669997</c:v>
                </c:pt>
                <c:pt idx="1596">
                  <c:v>38612.9375</c:v>
                </c:pt>
                <c:pt idx="1597">
                  <c:v>38612.958333330054</c:v>
                </c:pt>
                <c:pt idx="1598">
                  <c:v>38612.979166669975</c:v>
                </c:pt>
                <c:pt idx="1599">
                  <c:v>38613</c:v>
                </c:pt>
                <c:pt idx="1600">
                  <c:v>38613.020833330003</c:v>
                </c:pt>
                <c:pt idx="1601">
                  <c:v>38613.041666669975</c:v>
                </c:pt>
                <c:pt idx="1602">
                  <c:v>38613.0625</c:v>
                </c:pt>
                <c:pt idx="1603">
                  <c:v>38613.083333330003</c:v>
                </c:pt>
                <c:pt idx="1604">
                  <c:v>38613.104166669975</c:v>
                </c:pt>
                <c:pt idx="1605">
                  <c:v>38613.124999999993</c:v>
                </c:pt>
                <c:pt idx="1606">
                  <c:v>38613.145833330003</c:v>
                </c:pt>
                <c:pt idx="1607">
                  <c:v>38613.166666669975</c:v>
                </c:pt>
                <c:pt idx="1608">
                  <c:v>38613.1875</c:v>
                </c:pt>
                <c:pt idx="1609">
                  <c:v>38613.208333330003</c:v>
                </c:pt>
                <c:pt idx="1610">
                  <c:v>38613.229166669917</c:v>
                </c:pt>
                <c:pt idx="1611">
                  <c:v>38613.25</c:v>
                </c:pt>
                <c:pt idx="1612">
                  <c:v>38613.270833330003</c:v>
                </c:pt>
                <c:pt idx="1613">
                  <c:v>38613.291666669917</c:v>
                </c:pt>
                <c:pt idx="1614">
                  <c:v>38613.312500000044</c:v>
                </c:pt>
                <c:pt idx="1615">
                  <c:v>38613.333333330003</c:v>
                </c:pt>
                <c:pt idx="1616">
                  <c:v>38613.354166669997</c:v>
                </c:pt>
                <c:pt idx="1617">
                  <c:v>38613.375</c:v>
                </c:pt>
                <c:pt idx="1618">
                  <c:v>38613.395833330003</c:v>
                </c:pt>
                <c:pt idx="1619">
                  <c:v>38613.416666669997</c:v>
                </c:pt>
                <c:pt idx="1620">
                  <c:v>38613.4375</c:v>
                </c:pt>
                <c:pt idx="1621">
                  <c:v>38613.458333330054</c:v>
                </c:pt>
                <c:pt idx="1622">
                  <c:v>38613.479166669975</c:v>
                </c:pt>
                <c:pt idx="1623">
                  <c:v>38613.5</c:v>
                </c:pt>
                <c:pt idx="1624">
                  <c:v>38613.520833330003</c:v>
                </c:pt>
                <c:pt idx="1625">
                  <c:v>38613.541666669975</c:v>
                </c:pt>
                <c:pt idx="1626">
                  <c:v>38613.5625</c:v>
                </c:pt>
                <c:pt idx="1627">
                  <c:v>38613.583333330003</c:v>
                </c:pt>
                <c:pt idx="1628">
                  <c:v>38613.604166669975</c:v>
                </c:pt>
                <c:pt idx="1629">
                  <c:v>38613.624999999993</c:v>
                </c:pt>
                <c:pt idx="1630">
                  <c:v>38613.645833330003</c:v>
                </c:pt>
                <c:pt idx="1631">
                  <c:v>38613.666666669975</c:v>
                </c:pt>
                <c:pt idx="1632">
                  <c:v>38613.6875</c:v>
                </c:pt>
                <c:pt idx="1633">
                  <c:v>38613.708333330003</c:v>
                </c:pt>
                <c:pt idx="1634">
                  <c:v>38613.729166669917</c:v>
                </c:pt>
                <c:pt idx="1635">
                  <c:v>38613.75</c:v>
                </c:pt>
                <c:pt idx="1636">
                  <c:v>38613.770833330003</c:v>
                </c:pt>
                <c:pt idx="1637">
                  <c:v>38613.791666669917</c:v>
                </c:pt>
                <c:pt idx="1638">
                  <c:v>38613.812500000044</c:v>
                </c:pt>
                <c:pt idx="1639">
                  <c:v>38613.833333330003</c:v>
                </c:pt>
                <c:pt idx="1640">
                  <c:v>38613.854166669997</c:v>
                </c:pt>
                <c:pt idx="1641">
                  <c:v>38613.875</c:v>
                </c:pt>
                <c:pt idx="1642">
                  <c:v>38613.895833330003</c:v>
                </c:pt>
                <c:pt idx="1643">
                  <c:v>38613.916666669997</c:v>
                </c:pt>
                <c:pt idx="1644">
                  <c:v>38613.9375</c:v>
                </c:pt>
                <c:pt idx="1645">
                  <c:v>38613.958333330054</c:v>
                </c:pt>
                <c:pt idx="1646">
                  <c:v>38613.979166669975</c:v>
                </c:pt>
                <c:pt idx="1647">
                  <c:v>38614</c:v>
                </c:pt>
                <c:pt idx="1648">
                  <c:v>38614.020833330003</c:v>
                </c:pt>
                <c:pt idx="1649">
                  <c:v>38614.041666669975</c:v>
                </c:pt>
                <c:pt idx="1650">
                  <c:v>38614.0625</c:v>
                </c:pt>
                <c:pt idx="1651">
                  <c:v>38614.083333330003</c:v>
                </c:pt>
                <c:pt idx="1652">
                  <c:v>38614.104166669975</c:v>
                </c:pt>
                <c:pt idx="1653">
                  <c:v>38614.124999999993</c:v>
                </c:pt>
                <c:pt idx="1654">
                  <c:v>38614.145833330003</c:v>
                </c:pt>
                <c:pt idx="1655">
                  <c:v>38614.166666669975</c:v>
                </c:pt>
                <c:pt idx="1656">
                  <c:v>38614.1875</c:v>
                </c:pt>
                <c:pt idx="1657">
                  <c:v>38614.208333330003</c:v>
                </c:pt>
                <c:pt idx="1658">
                  <c:v>38614.229166669917</c:v>
                </c:pt>
                <c:pt idx="1659">
                  <c:v>38614.25</c:v>
                </c:pt>
                <c:pt idx="1660">
                  <c:v>38614.270833330003</c:v>
                </c:pt>
                <c:pt idx="1661">
                  <c:v>38614.291666669917</c:v>
                </c:pt>
                <c:pt idx="1662">
                  <c:v>38614.312500000044</c:v>
                </c:pt>
                <c:pt idx="1663">
                  <c:v>38614.333333330003</c:v>
                </c:pt>
                <c:pt idx="1664">
                  <c:v>38614.354166669997</c:v>
                </c:pt>
                <c:pt idx="1665">
                  <c:v>38614.375</c:v>
                </c:pt>
                <c:pt idx="1666">
                  <c:v>38614.395833330003</c:v>
                </c:pt>
                <c:pt idx="1667">
                  <c:v>38614.416666669997</c:v>
                </c:pt>
                <c:pt idx="1668">
                  <c:v>38614.4375</c:v>
                </c:pt>
                <c:pt idx="1669">
                  <c:v>38614.458333330054</c:v>
                </c:pt>
                <c:pt idx="1670">
                  <c:v>38614.479166669975</c:v>
                </c:pt>
                <c:pt idx="1671">
                  <c:v>38614.5</c:v>
                </c:pt>
                <c:pt idx="1672">
                  <c:v>38614.520833330003</c:v>
                </c:pt>
                <c:pt idx="1673">
                  <c:v>38614.541666669975</c:v>
                </c:pt>
                <c:pt idx="1674">
                  <c:v>38614.5625</c:v>
                </c:pt>
                <c:pt idx="1675">
                  <c:v>38614.583333330003</c:v>
                </c:pt>
                <c:pt idx="1676">
                  <c:v>38614.604166669975</c:v>
                </c:pt>
                <c:pt idx="1677">
                  <c:v>38614.624999999993</c:v>
                </c:pt>
                <c:pt idx="1678">
                  <c:v>38614.645833330003</c:v>
                </c:pt>
                <c:pt idx="1679">
                  <c:v>38614.666666669975</c:v>
                </c:pt>
                <c:pt idx="1680">
                  <c:v>38614.6875</c:v>
                </c:pt>
                <c:pt idx="1681">
                  <c:v>38614.708333330003</c:v>
                </c:pt>
                <c:pt idx="1682">
                  <c:v>38614.729166669917</c:v>
                </c:pt>
                <c:pt idx="1683">
                  <c:v>38614.75</c:v>
                </c:pt>
                <c:pt idx="1684">
                  <c:v>38614.770833330003</c:v>
                </c:pt>
                <c:pt idx="1685">
                  <c:v>38614.791666669917</c:v>
                </c:pt>
                <c:pt idx="1686">
                  <c:v>38614.812500000044</c:v>
                </c:pt>
                <c:pt idx="1687">
                  <c:v>38614.833333330003</c:v>
                </c:pt>
                <c:pt idx="1688">
                  <c:v>38614.854166669997</c:v>
                </c:pt>
                <c:pt idx="1689">
                  <c:v>38614.875</c:v>
                </c:pt>
                <c:pt idx="1690">
                  <c:v>38614.895833330003</c:v>
                </c:pt>
                <c:pt idx="1691">
                  <c:v>38614.916666669997</c:v>
                </c:pt>
                <c:pt idx="1692">
                  <c:v>38614.9375</c:v>
                </c:pt>
                <c:pt idx="1693">
                  <c:v>38614.958333330054</c:v>
                </c:pt>
                <c:pt idx="1694">
                  <c:v>38614.979166669975</c:v>
                </c:pt>
                <c:pt idx="1695">
                  <c:v>38615</c:v>
                </c:pt>
                <c:pt idx="1696">
                  <c:v>38615.020833330003</c:v>
                </c:pt>
                <c:pt idx="1697">
                  <c:v>38615.041666669975</c:v>
                </c:pt>
                <c:pt idx="1698">
                  <c:v>38615.0625</c:v>
                </c:pt>
                <c:pt idx="1699">
                  <c:v>38615.083333330003</c:v>
                </c:pt>
                <c:pt idx="1700">
                  <c:v>38615.104166669975</c:v>
                </c:pt>
                <c:pt idx="1701">
                  <c:v>38615.124999999993</c:v>
                </c:pt>
                <c:pt idx="1702">
                  <c:v>38615.145833330003</c:v>
                </c:pt>
                <c:pt idx="1703">
                  <c:v>38615.166666669975</c:v>
                </c:pt>
                <c:pt idx="1704">
                  <c:v>38615.1875</c:v>
                </c:pt>
                <c:pt idx="1705">
                  <c:v>38615.208333330003</c:v>
                </c:pt>
                <c:pt idx="1706">
                  <c:v>38615.229166669917</c:v>
                </c:pt>
                <c:pt idx="1707">
                  <c:v>38615.25</c:v>
                </c:pt>
                <c:pt idx="1708">
                  <c:v>38615.270833330003</c:v>
                </c:pt>
                <c:pt idx="1709">
                  <c:v>38615.291666669917</c:v>
                </c:pt>
                <c:pt idx="1710">
                  <c:v>38615.312500000044</c:v>
                </c:pt>
                <c:pt idx="1711">
                  <c:v>38615.333333330003</c:v>
                </c:pt>
                <c:pt idx="1712">
                  <c:v>38615.354166669997</c:v>
                </c:pt>
                <c:pt idx="1713">
                  <c:v>38615.375</c:v>
                </c:pt>
                <c:pt idx="1714">
                  <c:v>38615.395833330003</c:v>
                </c:pt>
                <c:pt idx="1715">
                  <c:v>38615.416666669997</c:v>
                </c:pt>
                <c:pt idx="1716">
                  <c:v>38615.4375</c:v>
                </c:pt>
                <c:pt idx="1717">
                  <c:v>38615.458333330054</c:v>
                </c:pt>
                <c:pt idx="1718">
                  <c:v>38615.479166669975</c:v>
                </c:pt>
                <c:pt idx="1719">
                  <c:v>38615.5</c:v>
                </c:pt>
                <c:pt idx="1720">
                  <c:v>38615.520833330003</c:v>
                </c:pt>
                <c:pt idx="1721">
                  <c:v>38615.541666669975</c:v>
                </c:pt>
                <c:pt idx="1722">
                  <c:v>38615.5625</c:v>
                </c:pt>
                <c:pt idx="1723">
                  <c:v>38615.583333330003</c:v>
                </c:pt>
                <c:pt idx="1724">
                  <c:v>38615.604166669975</c:v>
                </c:pt>
                <c:pt idx="1725">
                  <c:v>38615.624999999993</c:v>
                </c:pt>
                <c:pt idx="1726">
                  <c:v>38615.645833330003</c:v>
                </c:pt>
                <c:pt idx="1727">
                  <c:v>38615.666666669975</c:v>
                </c:pt>
                <c:pt idx="1728">
                  <c:v>38615.6875</c:v>
                </c:pt>
                <c:pt idx="1729">
                  <c:v>38615.708333330003</c:v>
                </c:pt>
                <c:pt idx="1730">
                  <c:v>38615.729166669917</c:v>
                </c:pt>
                <c:pt idx="1731">
                  <c:v>38615.75</c:v>
                </c:pt>
                <c:pt idx="1732">
                  <c:v>38615.770833330003</c:v>
                </c:pt>
                <c:pt idx="1733">
                  <c:v>38615.791666669917</c:v>
                </c:pt>
                <c:pt idx="1734">
                  <c:v>38615.812500000044</c:v>
                </c:pt>
                <c:pt idx="1735">
                  <c:v>38615.833333330003</c:v>
                </c:pt>
                <c:pt idx="1736">
                  <c:v>38615.854166669997</c:v>
                </c:pt>
                <c:pt idx="1737">
                  <c:v>38615.875</c:v>
                </c:pt>
                <c:pt idx="1738">
                  <c:v>38615.895833330003</c:v>
                </c:pt>
                <c:pt idx="1739">
                  <c:v>38615.916666669997</c:v>
                </c:pt>
                <c:pt idx="1740">
                  <c:v>38615.9375</c:v>
                </c:pt>
                <c:pt idx="1741">
                  <c:v>38615.958333330054</c:v>
                </c:pt>
                <c:pt idx="1742">
                  <c:v>38615.979166669975</c:v>
                </c:pt>
                <c:pt idx="1743">
                  <c:v>38616</c:v>
                </c:pt>
                <c:pt idx="1744">
                  <c:v>38616.020833330003</c:v>
                </c:pt>
                <c:pt idx="1745">
                  <c:v>38616.041666669975</c:v>
                </c:pt>
                <c:pt idx="1746">
                  <c:v>38616.0625</c:v>
                </c:pt>
                <c:pt idx="1747">
                  <c:v>38616.083333330003</c:v>
                </c:pt>
                <c:pt idx="1748">
                  <c:v>38616.104166669975</c:v>
                </c:pt>
                <c:pt idx="1749">
                  <c:v>38616.124999999993</c:v>
                </c:pt>
                <c:pt idx="1750">
                  <c:v>38616.145833330003</c:v>
                </c:pt>
                <c:pt idx="1751">
                  <c:v>38616.166666669975</c:v>
                </c:pt>
                <c:pt idx="1752">
                  <c:v>38616.1875</c:v>
                </c:pt>
                <c:pt idx="1753">
                  <c:v>38616.208333330003</c:v>
                </c:pt>
                <c:pt idx="1754">
                  <c:v>38616.229166669917</c:v>
                </c:pt>
                <c:pt idx="1755">
                  <c:v>38616.25</c:v>
                </c:pt>
                <c:pt idx="1756">
                  <c:v>38616.270833330003</c:v>
                </c:pt>
                <c:pt idx="1757">
                  <c:v>38616.291666669917</c:v>
                </c:pt>
                <c:pt idx="1758">
                  <c:v>38616.312500000044</c:v>
                </c:pt>
                <c:pt idx="1759">
                  <c:v>38616.333333330003</c:v>
                </c:pt>
                <c:pt idx="1760">
                  <c:v>38616.354166669997</c:v>
                </c:pt>
                <c:pt idx="1761">
                  <c:v>38616.375</c:v>
                </c:pt>
                <c:pt idx="1762">
                  <c:v>38616.395833330003</c:v>
                </c:pt>
                <c:pt idx="1763">
                  <c:v>38616.416666669997</c:v>
                </c:pt>
                <c:pt idx="1764">
                  <c:v>38616.4375</c:v>
                </c:pt>
                <c:pt idx="1765">
                  <c:v>38616.458333330054</c:v>
                </c:pt>
                <c:pt idx="1766">
                  <c:v>38616.479166669975</c:v>
                </c:pt>
                <c:pt idx="1767">
                  <c:v>38616.5</c:v>
                </c:pt>
                <c:pt idx="1768">
                  <c:v>38616.520833330003</c:v>
                </c:pt>
                <c:pt idx="1769">
                  <c:v>38616.541666669975</c:v>
                </c:pt>
                <c:pt idx="1770">
                  <c:v>38616.5625</c:v>
                </c:pt>
                <c:pt idx="1771">
                  <c:v>38616.583333330003</c:v>
                </c:pt>
                <c:pt idx="1772">
                  <c:v>38616.604166669975</c:v>
                </c:pt>
                <c:pt idx="1773">
                  <c:v>38616.624999999993</c:v>
                </c:pt>
                <c:pt idx="1774">
                  <c:v>38616.645833330003</c:v>
                </c:pt>
                <c:pt idx="1775">
                  <c:v>38616.666666669975</c:v>
                </c:pt>
                <c:pt idx="1776">
                  <c:v>38616.6875</c:v>
                </c:pt>
                <c:pt idx="1777">
                  <c:v>38616.708333330003</c:v>
                </c:pt>
                <c:pt idx="1778">
                  <c:v>38616.729166669917</c:v>
                </c:pt>
                <c:pt idx="1779">
                  <c:v>38616.75</c:v>
                </c:pt>
                <c:pt idx="1780">
                  <c:v>38616.770833330003</c:v>
                </c:pt>
                <c:pt idx="1781">
                  <c:v>38616.791666669917</c:v>
                </c:pt>
                <c:pt idx="1782">
                  <c:v>38616.812500000044</c:v>
                </c:pt>
                <c:pt idx="1783">
                  <c:v>38616.833333330003</c:v>
                </c:pt>
                <c:pt idx="1784">
                  <c:v>38616.854166669997</c:v>
                </c:pt>
                <c:pt idx="1785">
                  <c:v>38616.875</c:v>
                </c:pt>
                <c:pt idx="1786">
                  <c:v>38616.895833330003</c:v>
                </c:pt>
                <c:pt idx="1787">
                  <c:v>38616.916666669997</c:v>
                </c:pt>
                <c:pt idx="1788">
                  <c:v>38616.9375</c:v>
                </c:pt>
                <c:pt idx="1789">
                  <c:v>38616.958333330054</c:v>
                </c:pt>
                <c:pt idx="1790">
                  <c:v>38616.979166669975</c:v>
                </c:pt>
                <c:pt idx="1791">
                  <c:v>38617</c:v>
                </c:pt>
                <c:pt idx="1792">
                  <c:v>38617.020833330003</c:v>
                </c:pt>
                <c:pt idx="1793">
                  <c:v>38617.041666669975</c:v>
                </c:pt>
                <c:pt idx="1794">
                  <c:v>38617.0625</c:v>
                </c:pt>
                <c:pt idx="1795">
                  <c:v>38617.083333330003</c:v>
                </c:pt>
                <c:pt idx="1796">
                  <c:v>38617.104166669975</c:v>
                </c:pt>
                <c:pt idx="1797">
                  <c:v>38617.124999999993</c:v>
                </c:pt>
                <c:pt idx="1798">
                  <c:v>38617.145833330003</c:v>
                </c:pt>
                <c:pt idx="1799">
                  <c:v>38617.166666669975</c:v>
                </c:pt>
                <c:pt idx="1800">
                  <c:v>38617.1875</c:v>
                </c:pt>
                <c:pt idx="1801">
                  <c:v>38617.208333330003</c:v>
                </c:pt>
                <c:pt idx="1802">
                  <c:v>38617.229166669917</c:v>
                </c:pt>
                <c:pt idx="1803">
                  <c:v>38617.25</c:v>
                </c:pt>
                <c:pt idx="1804">
                  <c:v>38617.270833330003</c:v>
                </c:pt>
                <c:pt idx="1805">
                  <c:v>38617.291666669917</c:v>
                </c:pt>
                <c:pt idx="1806">
                  <c:v>38617.312500000044</c:v>
                </c:pt>
                <c:pt idx="1807">
                  <c:v>38617.333333330003</c:v>
                </c:pt>
                <c:pt idx="1808">
                  <c:v>38617.354166669997</c:v>
                </c:pt>
                <c:pt idx="1809">
                  <c:v>38617.375</c:v>
                </c:pt>
                <c:pt idx="1810">
                  <c:v>38617.395833330003</c:v>
                </c:pt>
                <c:pt idx="1811">
                  <c:v>38617.416666669997</c:v>
                </c:pt>
                <c:pt idx="1812">
                  <c:v>38617.4375</c:v>
                </c:pt>
                <c:pt idx="1813">
                  <c:v>38617.458333330054</c:v>
                </c:pt>
                <c:pt idx="1814">
                  <c:v>38617.479166669975</c:v>
                </c:pt>
                <c:pt idx="1815">
                  <c:v>38617.5</c:v>
                </c:pt>
                <c:pt idx="1816">
                  <c:v>38617.520833330003</c:v>
                </c:pt>
                <c:pt idx="1817">
                  <c:v>38617.541666669975</c:v>
                </c:pt>
                <c:pt idx="1818">
                  <c:v>38617.5625</c:v>
                </c:pt>
                <c:pt idx="1819">
                  <c:v>38617.583333330003</c:v>
                </c:pt>
                <c:pt idx="1820">
                  <c:v>38617.604166669975</c:v>
                </c:pt>
                <c:pt idx="1821">
                  <c:v>38617.624999999993</c:v>
                </c:pt>
                <c:pt idx="1822">
                  <c:v>38617.645833330003</c:v>
                </c:pt>
                <c:pt idx="1823">
                  <c:v>38617.666666669975</c:v>
                </c:pt>
                <c:pt idx="1824">
                  <c:v>38617.6875</c:v>
                </c:pt>
                <c:pt idx="1825">
                  <c:v>38617.708333330003</c:v>
                </c:pt>
                <c:pt idx="1826">
                  <c:v>38617.729166669917</c:v>
                </c:pt>
                <c:pt idx="1827">
                  <c:v>38617.75</c:v>
                </c:pt>
                <c:pt idx="1828">
                  <c:v>38617.770833330003</c:v>
                </c:pt>
                <c:pt idx="1829">
                  <c:v>38617.791666669917</c:v>
                </c:pt>
                <c:pt idx="1830">
                  <c:v>38617.812500000044</c:v>
                </c:pt>
                <c:pt idx="1831">
                  <c:v>38617.833333330003</c:v>
                </c:pt>
                <c:pt idx="1832">
                  <c:v>38617.854166669997</c:v>
                </c:pt>
                <c:pt idx="1833">
                  <c:v>38617.875</c:v>
                </c:pt>
                <c:pt idx="1834">
                  <c:v>38617.895833330003</c:v>
                </c:pt>
                <c:pt idx="1835">
                  <c:v>38617.916666669997</c:v>
                </c:pt>
                <c:pt idx="1836">
                  <c:v>38617.9375</c:v>
                </c:pt>
                <c:pt idx="1837">
                  <c:v>38617.958333330054</c:v>
                </c:pt>
                <c:pt idx="1838">
                  <c:v>38617.979166669975</c:v>
                </c:pt>
                <c:pt idx="1839">
                  <c:v>38618</c:v>
                </c:pt>
                <c:pt idx="1840">
                  <c:v>38618.020833330003</c:v>
                </c:pt>
                <c:pt idx="1841">
                  <c:v>38618.041666669975</c:v>
                </c:pt>
                <c:pt idx="1842">
                  <c:v>38618.0625</c:v>
                </c:pt>
                <c:pt idx="1843">
                  <c:v>38618.083333330003</c:v>
                </c:pt>
                <c:pt idx="1844">
                  <c:v>38618.104166669975</c:v>
                </c:pt>
                <c:pt idx="1845">
                  <c:v>38618.124999999993</c:v>
                </c:pt>
                <c:pt idx="1846">
                  <c:v>38618.145833330003</c:v>
                </c:pt>
                <c:pt idx="1847">
                  <c:v>38618.166666669975</c:v>
                </c:pt>
                <c:pt idx="1848">
                  <c:v>38618.1875</c:v>
                </c:pt>
                <c:pt idx="1849">
                  <c:v>38618.208333330003</c:v>
                </c:pt>
                <c:pt idx="1850">
                  <c:v>38618.229166669917</c:v>
                </c:pt>
                <c:pt idx="1851">
                  <c:v>38618.25</c:v>
                </c:pt>
                <c:pt idx="1852">
                  <c:v>38618.270833330003</c:v>
                </c:pt>
                <c:pt idx="1853">
                  <c:v>38618.291666669917</c:v>
                </c:pt>
                <c:pt idx="1854">
                  <c:v>38618.312500000044</c:v>
                </c:pt>
                <c:pt idx="1855">
                  <c:v>38618.333333330003</c:v>
                </c:pt>
                <c:pt idx="1856">
                  <c:v>38618.354166669997</c:v>
                </c:pt>
                <c:pt idx="1857">
                  <c:v>38618.375</c:v>
                </c:pt>
                <c:pt idx="1858">
                  <c:v>38618.395833330003</c:v>
                </c:pt>
                <c:pt idx="1859">
                  <c:v>38618.416666669997</c:v>
                </c:pt>
                <c:pt idx="1860">
                  <c:v>38618.4375</c:v>
                </c:pt>
                <c:pt idx="1861">
                  <c:v>38618.458333330054</c:v>
                </c:pt>
                <c:pt idx="1862">
                  <c:v>38618.479166669975</c:v>
                </c:pt>
                <c:pt idx="1863">
                  <c:v>38618.5</c:v>
                </c:pt>
                <c:pt idx="1864">
                  <c:v>38618.520833330003</c:v>
                </c:pt>
                <c:pt idx="1865">
                  <c:v>38618.541666669975</c:v>
                </c:pt>
                <c:pt idx="1866">
                  <c:v>38618.5625</c:v>
                </c:pt>
                <c:pt idx="1867">
                  <c:v>38618.583333330003</c:v>
                </c:pt>
                <c:pt idx="1868">
                  <c:v>38618.604166669975</c:v>
                </c:pt>
                <c:pt idx="1869">
                  <c:v>38618.624999999993</c:v>
                </c:pt>
                <c:pt idx="1870">
                  <c:v>38618.645833330003</c:v>
                </c:pt>
                <c:pt idx="1871">
                  <c:v>38618.666666669975</c:v>
                </c:pt>
                <c:pt idx="1872">
                  <c:v>38618.6875</c:v>
                </c:pt>
                <c:pt idx="1873">
                  <c:v>38618.708333330003</c:v>
                </c:pt>
                <c:pt idx="1874">
                  <c:v>38618.729166669917</c:v>
                </c:pt>
                <c:pt idx="1875">
                  <c:v>38618.75</c:v>
                </c:pt>
                <c:pt idx="1876">
                  <c:v>38618.770833330003</c:v>
                </c:pt>
                <c:pt idx="1877">
                  <c:v>38618.791666669917</c:v>
                </c:pt>
                <c:pt idx="1878">
                  <c:v>38618.812500000044</c:v>
                </c:pt>
                <c:pt idx="1879">
                  <c:v>38618.833333330003</c:v>
                </c:pt>
                <c:pt idx="1880">
                  <c:v>38618.854166669997</c:v>
                </c:pt>
                <c:pt idx="1881">
                  <c:v>38618.875</c:v>
                </c:pt>
                <c:pt idx="1882">
                  <c:v>38618.895833330003</c:v>
                </c:pt>
                <c:pt idx="1883">
                  <c:v>38618.916666669997</c:v>
                </c:pt>
                <c:pt idx="1884">
                  <c:v>38618.9375</c:v>
                </c:pt>
                <c:pt idx="1885">
                  <c:v>38618.958333330054</c:v>
                </c:pt>
                <c:pt idx="1886">
                  <c:v>38618.979166669975</c:v>
                </c:pt>
                <c:pt idx="1887">
                  <c:v>38619</c:v>
                </c:pt>
                <c:pt idx="1888">
                  <c:v>38619.020833330003</c:v>
                </c:pt>
                <c:pt idx="1889">
                  <c:v>38619.041666669975</c:v>
                </c:pt>
                <c:pt idx="1890">
                  <c:v>38619.0625</c:v>
                </c:pt>
                <c:pt idx="1891">
                  <c:v>38619.083333330003</c:v>
                </c:pt>
                <c:pt idx="1892">
                  <c:v>38619.104166669975</c:v>
                </c:pt>
                <c:pt idx="1893">
                  <c:v>38619.124999999993</c:v>
                </c:pt>
                <c:pt idx="1894">
                  <c:v>38619.145833330003</c:v>
                </c:pt>
                <c:pt idx="1895">
                  <c:v>38619.166666669975</c:v>
                </c:pt>
                <c:pt idx="1896">
                  <c:v>38619.1875</c:v>
                </c:pt>
                <c:pt idx="1897">
                  <c:v>38619.208333330003</c:v>
                </c:pt>
                <c:pt idx="1898">
                  <c:v>38619.229166669917</c:v>
                </c:pt>
                <c:pt idx="1899">
                  <c:v>38619.25</c:v>
                </c:pt>
                <c:pt idx="1900">
                  <c:v>38619.270833330003</c:v>
                </c:pt>
                <c:pt idx="1901">
                  <c:v>38619.291666669917</c:v>
                </c:pt>
                <c:pt idx="1902">
                  <c:v>38619.312500000044</c:v>
                </c:pt>
                <c:pt idx="1903">
                  <c:v>38619.333333330003</c:v>
                </c:pt>
                <c:pt idx="1904">
                  <c:v>38619.354166669997</c:v>
                </c:pt>
                <c:pt idx="1905">
                  <c:v>38619.375</c:v>
                </c:pt>
                <c:pt idx="1906">
                  <c:v>38619.395833330003</c:v>
                </c:pt>
                <c:pt idx="1907">
                  <c:v>38619.416666669997</c:v>
                </c:pt>
                <c:pt idx="1908">
                  <c:v>38619.4375</c:v>
                </c:pt>
                <c:pt idx="1909">
                  <c:v>38619.458333330054</c:v>
                </c:pt>
                <c:pt idx="1910">
                  <c:v>38619.479166669975</c:v>
                </c:pt>
                <c:pt idx="1911">
                  <c:v>38619.5</c:v>
                </c:pt>
                <c:pt idx="1912">
                  <c:v>38619.520833330003</c:v>
                </c:pt>
                <c:pt idx="1913">
                  <c:v>38619.541666669975</c:v>
                </c:pt>
                <c:pt idx="1914">
                  <c:v>38619.5625</c:v>
                </c:pt>
                <c:pt idx="1915">
                  <c:v>38619.583333330003</c:v>
                </c:pt>
                <c:pt idx="1916">
                  <c:v>38619.604166669975</c:v>
                </c:pt>
                <c:pt idx="1917">
                  <c:v>38619.624999999993</c:v>
                </c:pt>
                <c:pt idx="1918">
                  <c:v>38619.645833330003</c:v>
                </c:pt>
                <c:pt idx="1919">
                  <c:v>38619.666666669975</c:v>
                </c:pt>
                <c:pt idx="1920">
                  <c:v>38619.6875</c:v>
                </c:pt>
                <c:pt idx="1921">
                  <c:v>38619.708333330003</c:v>
                </c:pt>
                <c:pt idx="1922">
                  <c:v>38619.729166669917</c:v>
                </c:pt>
                <c:pt idx="1923">
                  <c:v>38619.75</c:v>
                </c:pt>
                <c:pt idx="1924">
                  <c:v>38619.770833330003</c:v>
                </c:pt>
                <c:pt idx="1925">
                  <c:v>38619.791666669917</c:v>
                </c:pt>
                <c:pt idx="1926">
                  <c:v>38619.812500000044</c:v>
                </c:pt>
                <c:pt idx="1927">
                  <c:v>38619.833333330003</c:v>
                </c:pt>
                <c:pt idx="1928">
                  <c:v>38619.854166669997</c:v>
                </c:pt>
                <c:pt idx="1929">
                  <c:v>38619.875</c:v>
                </c:pt>
                <c:pt idx="1930">
                  <c:v>38619.895833330003</c:v>
                </c:pt>
                <c:pt idx="1931">
                  <c:v>38619.916666669997</c:v>
                </c:pt>
                <c:pt idx="1932">
                  <c:v>38619.9375</c:v>
                </c:pt>
                <c:pt idx="1933">
                  <c:v>38619.958333330054</c:v>
                </c:pt>
                <c:pt idx="1934">
                  <c:v>38619.979166669975</c:v>
                </c:pt>
                <c:pt idx="1935">
                  <c:v>38620</c:v>
                </c:pt>
                <c:pt idx="1936">
                  <c:v>38620.020833330003</c:v>
                </c:pt>
                <c:pt idx="1937">
                  <c:v>38620.041666669975</c:v>
                </c:pt>
                <c:pt idx="1938">
                  <c:v>38620.0625</c:v>
                </c:pt>
                <c:pt idx="1939">
                  <c:v>38620.083333330003</c:v>
                </c:pt>
                <c:pt idx="1940">
                  <c:v>38620.104166669975</c:v>
                </c:pt>
                <c:pt idx="1941">
                  <c:v>38620.124999999993</c:v>
                </c:pt>
                <c:pt idx="1942">
                  <c:v>38620.145833330003</c:v>
                </c:pt>
                <c:pt idx="1943">
                  <c:v>38620.166666669975</c:v>
                </c:pt>
                <c:pt idx="1944">
                  <c:v>38620.1875</c:v>
                </c:pt>
                <c:pt idx="1945">
                  <c:v>38620.208333330003</c:v>
                </c:pt>
                <c:pt idx="1946">
                  <c:v>38620.229166669917</c:v>
                </c:pt>
                <c:pt idx="1947">
                  <c:v>38620.25</c:v>
                </c:pt>
                <c:pt idx="1948">
                  <c:v>38620.270833330003</c:v>
                </c:pt>
                <c:pt idx="1949">
                  <c:v>38620.291666669917</c:v>
                </c:pt>
                <c:pt idx="1950">
                  <c:v>38620.312500000044</c:v>
                </c:pt>
                <c:pt idx="1951">
                  <c:v>38620.333333330003</c:v>
                </c:pt>
                <c:pt idx="1952">
                  <c:v>38620.354166669997</c:v>
                </c:pt>
                <c:pt idx="1953">
                  <c:v>38620.375</c:v>
                </c:pt>
                <c:pt idx="1954">
                  <c:v>38620.395833330003</c:v>
                </c:pt>
                <c:pt idx="1955">
                  <c:v>38620.416666669997</c:v>
                </c:pt>
                <c:pt idx="1956">
                  <c:v>38620.4375</c:v>
                </c:pt>
                <c:pt idx="1957">
                  <c:v>38620.458333330054</c:v>
                </c:pt>
                <c:pt idx="1958">
                  <c:v>38620.479166669975</c:v>
                </c:pt>
                <c:pt idx="1959">
                  <c:v>38620.5</c:v>
                </c:pt>
                <c:pt idx="1960">
                  <c:v>38620.520833330003</c:v>
                </c:pt>
                <c:pt idx="1961">
                  <c:v>38620.541666669975</c:v>
                </c:pt>
                <c:pt idx="1962">
                  <c:v>38620.5625</c:v>
                </c:pt>
                <c:pt idx="1963">
                  <c:v>38620.583333330003</c:v>
                </c:pt>
                <c:pt idx="1964">
                  <c:v>38620.604166669975</c:v>
                </c:pt>
                <c:pt idx="1965">
                  <c:v>38620.624999999993</c:v>
                </c:pt>
                <c:pt idx="1966">
                  <c:v>38620.645833330003</c:v>
                </c:pt>
                <c:pt idx="1967">
                  <c:v>38620.666666669975</c:v>
                </c:pt>
                <c:pt idx="1968">
                  <c:v>38620.6875</c:v>
                </c:pt>
                <c:pt idx="1969">
                  <c:v>38620.708333330003</c:v>
                </c:pt>
                <c:pt idx="1970">
                  <c:v>38620.729166669917</c:v>
                </c:pt>
                <c:pt idx="1971">
                  <c:v>38620.75</c:v>
                </c:pt>
                <c:pt idx="1972">
                  <c:v>38620.770833330003</c:v>
                </c:pt>
                <c:pt idx="1973">
                  <c:v>38620.791666669917</c:v>
                </c:pt>
                <c:pt idx="1974">
                  <c:v>38620.812500000044</c:v>
                </c:pt>
                <c:pt idx="1975">
                  <c:v>38620.833333330003</c:v>
                </c:pt>
                <c:pt idx="1976">
                  <c:v>38620.854166669997</c:v>
                </c:pt>
                <c:pt idx="1977">
                  <c:v>38620.875</c:v>
                </c:pt>
                <c:pt idx="1978">
                  <c:v>38620.895833330003</c:v>
                </c:pt>
                <c:pt idx="1979">
                  <c:v>38620.916666669997</c:v>
                </c:pt>
                <c:pt idx="1980">
                  <c:v>38620.9375</c:v>
                </c:pt>
                <c:pt idx="1981">
                  <c:v>38620.958333330054</c:v>
                </c:pt>
                <c:pt idx="1982">
                  <c:v>38620.979166669975</c:v>
                </c:pt>
                <c:pt idx="1983">
                  <c:v>38621</c:v>
                </c:pt>
                <c:pt idx="1984">
                  <c:v>38621.020833330003</c:v>
                </c:pt>
                <c:pt idx="1985">
                  <c:v>38621.041666669975</c:v>
                </c:pt>
                <c:pt idx="1986">
                  <c:v>38621.0625</c:v>
                </c:pt>
                <c:pt idx="1987">
                  <c:v>38621.083333330003</c:v>
                </c:pt>
                <c:pt idx="1988">
                  <c:v>38621.104166669975</c:v>
                </c:pt>
                <c:pt idx="1989">
                  <c:v>38621.124999999993</c:v>
                </c:pt>
                <c:pt idx="1990">
                  <c:v>38621.145833330003</c:v>
                </c:pt>
                <c:pt idx="1991">
                  <c:v>38621.166666669975</c:v>
                </c:pt>
                <c:pt idx="1992">
                  <c:v>38621.1875</c:v>
                </c:pt>
                <c:pt idx="1993">
                  <c:v>38621.208333330003</c:v>
                </c:pt>
                <c:pt idx="1994">
                  <c:v>38621.229166669917</c:v>
                </c:pt>
                <c:pt idx="1995">
                  <c:v>38621.25</c:v>
                </c:pt>
                <c:pt idx="1996">
                  <c:v>38621.270833330003</c:v>
                </c:pt>
                <c:pt idx="1997">
                  <c:v>38621.291666669917</c:v>
                </c:pt>
                <c:pt idx="1998">
                  <c:v>38621.312500000044</c:v>
                </c:pt>
                <c:pt idx="1999">
                  <c:v>38621.333333330003</c:v>
                </c:pt>
                <c:pt idx="2000">
                  <c:v>38621.354166669997</c:v>
                </c:pt>
                <c:pt idx="2001">
                  <c:v>38621.375</c:v>
                </c:pt>
                <c:pt idx="2002">
                  <c:v>38621.395833330003</c:v>
                </c:pt>
                <c:pt idx="2003">
                  <c:v>38621.416666669997</c:v>
                </c:pt>
                <c:pt idx="2004">
                  <c:v>38621.4375</c:v>
                </c:pt>
                <c:pt idx="2005">
                  <c:v>38621.458333330054</c:v>
                </c:pt>
                <c:pt idx="2006">
                  <c:v>38621.479166669975</c:v>
                </c:pt>
                <c:pt idx="2007">
                  <c:v>38621.5</c:v>
                </c:pt>
                <c:pt idx="2008">
                  <c:v>38621.520833330003</c:v>
                </c:pt>
                <c:pt idx="2009">
                  <c:v>38621.541666669975</c:v>
                </c:pt>
                <c:pt idx="2010">
                  <c:v>38621.5625</c:v>
                </c:pt>
                <c:pt idx="2011">
                  <c:v>38621.583333330003</c:v>
                </c:pt>
                <c:pt idx="2012">
                  <c:v>38621.604166669975</c:v>
                </c:pt>
                <c:pt idx="2013">
                  <c:v>38621.624999999993</c:v>
                </c:pt>
                <c:pt idx="2014">
                  <c:v>38621.645833330003</c:v>
                </c:pt>
                <c:pt idx="2015">
                  <c:v>38621.666666669975</c:v>
                </c:pt>
                <c:pt idx="2016">
                  <c:v>38621.6875</c:v>
                </c:pt>
                <c:pt idx="2017">
                  <c:v>38621.708333330003</c:v>
                </c:pt>
                <c:pt idx="2018">
                  <c:v>38621.729166669917</c:v>
                </c:pt>
                <c:pt idx="2019">
                  <c:v>38621.75</c:v>
                </c:pt>
                <c:pt idx="2020">
                  <c:v>38621.770833330003</c:v>
                </c:pt>
                <c:pt idx="2021">
                  <c:v>38621.791666669917</c:v>
                </c:pt>
                <c:pt idx="2022">
                  <c:v>38621.812500000044</c:v>
                </c:pt>
                <c:pt idx="2023">
                  <c:v>38621.833333330003</c:v>
                </c:pt>
                <c:pt idx="2024">
                  <c:v>38621.854166669997</c:v>
                </c:pt>
                <c:pt idx="2025">
                  <c:v>38621.875</c:v>
                </c:pt>
                <c:pt idx="2026">
                  <c:v>38621.895833330003</c:v>
                </c:pt>
                <c:pt idx="2027">
                  <c:v>38621.916666669997</c:v>
                </c:pt>
                <c:pt idx="2028">
                  <c:v>38621.9375</c:v>
                </c:pt>
                <c:pt idx="2029">
                  <c:v>38621.958333330054</c:v>
                </c:pt>
                <c:pt idx="2030">
                  <c:v>38621.979166669975</c:v>
                </c:pt>
                <c:pt idx="2031">
                  <c:v>38622</c:v>
                </c:pt>
                <c:pt idx="2032">
                  <c:v>38622.020833330003</c:v>
                </c:pt>
                <c:pt idx="2033">
                  <c:v>38622.041666669975</c:v>
                </c:pt>
                <c:pt idx="2034">
                  <c:v>38622.0625</c:v>
                </c:pt>
                <c:pt idx="2035">
                  <c:v>38622.083333330003</c:v>
                </c:pt>
                <c:pt idx="2036">
                  <c:v>38622.104166669975</c:v>
                </c:pt>
                <c:pt idx="2037">
                  <c:v>38622.124999999993</c:v>
                </c:pt>
                <c:pt idx="2038">
                  <c:v>38622.145833330003</c:v>
                </c:pt>
                <c:pt idx="2039">
                  <c:v>38622.166666669975</c:v>
                </c:pt>
                <c:pt idx="2040">
                  <c:v>38622.1875</c:v>
                </c:pt>
                <c:pt idx="2041">
                  <c:v>38622.208333330003</c:v>
                </c:pt>
                <c:pt idx="2042">
                  <c:v>38622.229166669917</c:v>
                </c:pt>
                <c:pt idx="2043">
                  <c:v>38622.25</c:v>
                </c:pt>
                <c:pt idx="2044">
                  <c:v>38622.270833330003</c:v>
                </c:pt>
                <c:pt idx="2045">
                  <c:v>38622.291666669917</c:v>
                </c:pt>
                <c:pt idx="2046">
                  <c:v>38622.312500000044</c:v>
                </c:pt>
                <c:pt idx="2047">
                  <c:v>38622.333333330003</c:v>
                </c:pt>
                <c:pt idx="2048">
                  <c:v>38622.354166669997</c:v>
                </c:pt>
                <c:pt idx="2049">
                  <c:v>38622.375</c:v>
                </c:pt>
                <c:pt idx="2050">
                  <c:v>38622.395833330003</c:v>
                </c:pt>
                <c:pt idx="2051">
                  <c:v>38622.416666669997</c:v>
                </c:pt>
                <c:pt idx="2052">
                  <c:v>38622.4375</c:v>
                </c:pt>
                <c:pt idx="2053">
                  <c:v>38622.458333330054</c:v>
                </c:pt>
                <c:pt idx="2054">
                  <c:v>38622.479166669975</c:v>
                </c:pt>
                <c:pt idx="2055">
                  <c:v>38622.5</c:v>
                </c:pt>
                <c:pt idx="2056">
                  <c:v>38622.520833330003</c:v>
                </c:pt>
                <c:pt idx="2057">
                  <c:v>38622.541666669975</c:v>
                </c:pt>
                <c:pt idx="2058">
                  <c:v>38622.5625</c:v>
                </c:pt>
                <c:pt idx="2059">
                  <c:v>38622.583333330003</c:v>
                </c:pt>
                <c:pt idx="2060">
                  <c:v>38622.604166669975</c:v>
                </c:pt>
                <c:pt idx="2061">
                  <c:v>38622.624999999993</c:v>
                </c:pt>
                <c:pt idx="2062">
                  <c:v>38622.645833330003</c:v>
                </c:pt>
                <c:pt idx="2063">
                  <c:v>38622.666666669975</c:v>
                </c:pt>
                <c:pt idx="2064">
                  <c:v>38622.6875</c:v>
                </c:pt>
                <c:pt idx="2065">
                  <c:v>38622.708333330003</c:v>
                </c:pt>
                <c:pt idx="2066">
                  <c:v>38622.729166669917</c:v>
                </c:pt>
                <c:pt idx="2067">
                  <c:v>38622.75</c:v>
                </c:pt>
                <c:pt idx="2068">
                  <c:v>38622.770833330003</c:v>
                </c:pt>
                <c:pt idx="2069">
                  <c:v>38622.791666669917</c:v>
                </c:pt>
                <c:pt idx="2070">
                  <c:v>38622.812500000044</c:v>
                </c:pt>
                <c:pt idx="2071">
                  <c:v>38622.833333330003</c:v>
                </c:pt>
                <c:pt idx="2072">
                  <c:v>38622.854166669997</c:v>
                </c:pt>
                <c:pt idx="2073">
                  <c:v>38622.875</c:v>
                </c:pt>
                <c:pt idx="2074">
                  <c:v>38622.895833330003</c:v>
                </c:pt>
                <c:pt idx="2075">
                  <c:v>38622.916666669997</c:v>
                </c:pt>
                <c:pt idx="2076">
                  <c:v>38622.9375</c:v>
                </c:pt>
                <c:pt idx="2077">
                  <c:v>38622.958333330054</c:v>
                </c:pt>
                <c:pt idx="2078">
                  <c:v>38622.979166669975</c:v>
                </c:pt>
                <c:pt idx="2079">
                  <c:v>38623</c:v>
                </c:pt>
                <c:pt idx="2080">
                  <c:v>38623.020833330003</c:v>
                </c:pt>
                <c:pt idx="2081">
                  <c:v>38623.041666669975</c:v>
                </c:pt>
                <c:pt idx="2082">
                  <c:v>38623.0625</c:v>
                </c:pt>
                <c:pt idx="2083">
                  <c:v>38623.083333330003</c:v>
                </c:pt>
                <c:pt idx="2084">
                  <c:v>38623.104166669975</c:v>
                </c:pt>
                <c:pt idx="2085">
                  <c:v>38623.124999999993</c:v>
                </c:pt>
                <c:pt idx="2086">
                  <c:v>38623.145833330003</c:v>
                </c:pt>
                <c:pt idx="2087">
                  <c:v>38623.166666669975</c:v>
                </c:pt>
                <c:pt idx="2088">
                  <c:v>38623.1875</c:v>
                </c:pt>
                <c:pt idx="2089">
                  <c:v>38623.208333330003</c:v>
                </c:pt>
                <c:pt idx="2090">
                  <c:v>38623.229166669917</c:v>
                </c:pt>
                <c:pt idx="2091">
                  <c:v>38623.25</c:v>
                </c:pt>
                <c:pt idx="2092">
                  <c:v>38623.270833330003</c:v>
                </c:pt>
                <c:pt idx="2093">
                  <c:v>38623.291666669917</c:v>
                </c:pt>
                <c:pt idx="2094">
                  <c:v>38623.312500000044</c:v>
                </c:pt>
                <c:pt idx="2095">
                  <c:v>38623.333333330003</c:v>
                </c:pt>
                <c:pt idx="2096">
                  <c:v>38623.354166669997</c:v>
                </c:pt>
                <c:pt idx="2097">
                  <c:v>38623.375</c:v>
                </c:pt>
                <c:pt idx="2098">
                  <c:v>38623.395833330003</c:v>
                </c:pt>
                <c:pt idx="2099">
                  <c:v>38623.416666669997</c:v>
                </c:pt>
                <c:pt idx="2100">
                  <c:v>38623.4375</c:v>
                </c:pt>
                <c:pt idx="2101">
                  <c:v>38623.458333330054</c:v>
                </c:pt>
                <c:pt idx="2102">
                  <c:v>38623.479166669975</c:v>
                </c:pt>
                <c:pt idx="2103">
                  <c:v>38623.5</c:v>
                </c:pt>
                <c:pt idx="2104">
                  <c:v>38623.520833330003</c:v>
                </c:pt>
                <c:pt idx="2105">
                  <c:v>38623.541666669975</c:v>
                </c:pt>
                <c:pt idx="2106">
                  <c:v>38623.5625</c:v>
                </c:pt>
                <c:pt idx="2107">
                  <c:v>38623.583333330003</c:v>
                </c:pt>
                <c:pt idx="2108">
                  <c:v>38623.604166669975</c:v>
                </c:pt>
                <c:pt idx="2109">
                  <c:v>38623.624999999993</c:v>
                </c:pt>
                <c:pt idx="2110">
                  <c:v>38623.645833330003</c:v>
                </c:pt>
                <c:pt idx="2111">
                  <c:v>38623.666666669975</c:v>
                </c:pt>
                <c:pt idx="2112">
                  <c:v>38623.6875</c:v>
                </c:pt>
                <c:pt idx="2113">
                  <c:v>38623.708333330003</c:v>
                </c:pt>
                <c:pt idx="2114">
                  <c:v>38623.729166669917</c:v>
                </c:pt>
                <c:pt idx="2115">
                  <c:v>38623.75</c:v>
                </c:pt>
                <c:pt idx="2116">
                  <c:v>38623.770833330003</c:v>
                </c:pt>
                <c:pt idx="2117">
                  <c:v>38623.791666669917</c:v>
                </c:pt>
                <c:pt idx="2118">
                  <c:v>38623.812500000044</c:v>
                </c:pt>
                <c:pt idx="2119">
                  <c:v>38623.833333330003</c:v>
                </c:pt>
                <c:pt idx="2120">
                  <c:v>38623.854166669997</c:v>
                </c:pt>
                <c:pt idx="2121">
                  <c:v>38623.875</c:v>
                </c:pt>
                <c:pt idx="2122">
                  <c:v>38623.895833330003</c:v>
                </c:pt>
                <c:pt idx="2123">
                  <c:v>38623.916666669997</c:v>
                </c:pt>
                <c:pt idx="2124">
                  <c:v>38623.9375</c:v>
                </c:pt>
                <c:pt idx="2125">
                  <c:v>38623.958333330054</c:v>
                </c:pt>
                <c:pt idx="2126">
                  <c:v>38623.979166669975</c:v>
                </c:pt>
                <c:pt idx="2127">
                  <c:v>38624</c:v>
                </c:pt>
                <c:pt idx="2128">
                  <c:v>38624.020833330003</c:v>
                </c:pt>
                <c:pt idx="2129">
                  <c:v>38624.041666669975</c:v>
                </c:pt>
                <c:pt idx="2130">
                  <c:v>38624.0625</c:v>
                </c:pt>
                <c:pt idx="2131">
                  <c:v>38624.083333330003</c:v>
                </c:pt>
                <c:pt idx="2132">
                  <c:v>38624.104166669975</c:v>
                </c:pt>
                <c:pt idx="2133">
                  <c:v>38624.124999999993</c:v>
                </c:pt>
                <c:pt idx="2134">
                  <c:v>38624.145833330003</c:v>
                </c:pt>
                <c:pt idx="2135">
                  <c:v>38624.166666669975</c:v>
                </c:pt>
                <c:pt idx="2136">
                  <c:v>38624.1875</c:v>
                </c:pt>
                <c:pt idx="2137">
                  <c:v>38624.208333330003</c:v>
                </c:pt>
                <c:pt idx="2138">
                  <c:v>38624.229166669917</c:v>
                </c:pt>
                <c:pt idx="2139">
                  <c:v>38624.25</c:v>
                </c:pt>
                <c:pt idx="2140">
                  <c:v>38624.270833330003</c:v>
                </c:pt>
                <c:pt idx="2141">
                  <c:v>38624.291666669917</c:v>
                </c:pt>
                <c:pt idx="2142">
                  <c:v>38624.312500000044</c:v>
                </c:pt>
                <c:pt idx="2143">
                  <c:v>38624.333333330003</c:v>
                </c:pt>
                <c:pt idx="2144">
                  <c:v>38624.354166669997</c:v>
                </c:pt>
                <c:pt idx="2145">
                  <c:v>38624.375</c:v>
                </c:pt>
                <c:pt idx="2146">
                  <c:v>38624.395833330003</c:v>
                </c:pt>
                <c:pt idx="2147">
                  <c:v>38624.416666669997</c:v>
                </c:pt>
                <c:pt idx="2148">
                  <c:v>38624.4375</c:v>
                </c:pt>
                <c:pt idx="2149">
                  <c:v>38624.458333330054</c:v>
                </c:pt>
                <c:pt idx="2150">
                  <c:v>38624.479166669975</c:v>
                </c:pt>
                <c:pt idx="2151">
                  <c:v>38624.5</c:v>
                </c:pt>
                <c:pt idx="2152">
                  <c:v>38624.520833330003</c:v>
                </c:pt>
                <c:pt idx="2153">
                  <c:v>38624.541666669975</c:v>
                </c:pt>
                <c:pt idx="2154">
                  <c:v>38624.5625</c:v>
                </c:pt>
                <c:pt idx="2155">
                  <c:v>38624.583333330003</c:v>
                </c:pt>
                <c:pt idx="2156">
                  <c:v>38624.604166669975</c:v>
                </c:pt>
                <c:pt idx="2157">
                  <c:v>38624.624999999993</c:v>
                </c:pt>
                <c:pt idx="2158">
                  <c:v>38624.645833330003</c:v>
                </c:pt>
                <c:pt idx="2159">
                  <c:v>38624.666666669975</c:v>
                </c:pt>
                <c:pt idx="2160">
                  <c:v>38624.6875</c:v>
                </c:pt>
                <c:pt idx="2161">
                  <c:v>38624.708333330003</c:v>
                </c:pt>
                <c:pt idx="2162">
                  <c:v>38624.729166669917</c:v>
                </c:pt>
                <c:pt idx="2163">
                  <c:v>38624.75</c:v>
                </c:pt>
                <c:pt idx="2164">
                  <c:v>38624.770833330003</c:v>
                </c:pt>
                <c:pt idx="2165">
                  <c:v>38624.791666669917</c:v>
                </c:pt>
                <c:pt idx="2166">
                  <c:v>38624.812500000044</c:v>
                </c:pt>
                <c:pt idx="2167">
                  <c:v>38624.833333330003</c:v>
                </c:pt>
                <c:pt idx="2168">
                  <c:v>38624.854166669997</c:v>
                </c:pt>
                <c:pt idx="2169">
                  <c:v>38624.875</c:v>
                </c:pt>
                <c:pt idx="2170">
                  <c:v>38624.895833330003</c:v>
                </c:pt>
                <c:pt idx="2171">
                  <c:v>38624.916666669997</c:v>
                </c:pt>
                <c:pt idx="2172">
                  <c:v>38624.9375</c:v>
                </c:pt>
                <c:pt idx="2173">
                  <c:v>38624.958333330054</c:v>
                </c:pt>
                <c:pt idx="2174">
                  <c:v>38624.979166669975</c:v>
                </c:pt>
                <c:pt idx="2175">
                  <c:v>38625</c:v>
                </c:pt>
                <c:pt idx="2176">
                  <c:v>38625.020833330003</c:v>
                </c:pt>
                <c:pt idx="2177">
                  <c:v>38625.041666669975</c:v>
                </c:pt>
                <c:pt idx="2178">
                  <c:v>38625.0625</c:v>
                </c:pt>
                <c:pt idx="2179">
                  <c:v>38625.083333330003</c:v>
                </c:pt>
                <c:pt idx="2180">
                  <c:v>38625.104166669975</c:v>
                </c:pt>
                <c:pt idx="2181">
                  <c:v>38625.124999999993</c:v>
                </c:pt>
                <c:pt idx="2182">
                  <c:v>38625.145833330003</c:v>
                </c:pt>
                <c:pt idx="2183">
                  <c:v>38625.166666669975</c:v>
                </c:pt>
                <c:pt idx="2184">
                  <c:v>38625.1875</c:v>
                </c:pt>
                <c:pt idx="2185">
                  <c:v>38625.208333330003</c:v>
                </c:pt>
                <c:pt idx="2186">
                  <c:v>38625.229166669917</c:v>
                </c:pt>
                <c:pt idx="2187">
                  <c:v>38625.25</c:v>
                </c:pt>
                <c:pt idx="2188">
                  <c:v>38625.270833330003</c:v>
                </c:pt>
                <c:pt idx="2189">
                  <c:v>38625.291666669917</c:v>
                </c:pt>
                <c:pt idx="2190">
                  <c:v>38625.312500000044</c:v>
                </c:pt>
                <c:pt idx="2191">
                  <c:v>38625.333333330003</c:v>
                </c:pt>
                <c:pt idx="2192">
                  <c:v>38625.354166669997</c:v>
                </c:pt>
                <c:pt idx="2193">
                  <c:v>38625.375</c:v>
                </c:pt>
                <c:pt idx="2194">
                  <c:v>38625.395833330003</c:v>
                </c:pt>
                <c:pt idx="2195">
                  <c:v>38625.416666669997</c:v>
                </c:pt>
                <c:pt idx="2196">
                  <c:v>38625.4375</c:v>
                </c:pt>
                <c:pt idx="2197">
                  <c:v>38625.458333330054</c:v>
                </c:pt>
                <c:pt idx="2198">
                  <c:v>38625.479166669975</c:v>
                </c:pt>
                <c:pt idx="2199">
                  <c:v>38625.5</c:v>
                </c:pt>
                <c:pt idx="2200">
                  <c:v>38625.520833330003</c:v>
                </c:pt>
                <c:pt idx="2201">
                  <c:v>38625.541666669975</c:v>
                </c:pt>
                <c:pt idx="2202">
                  <c:v>38625.5625</c:v>
                </c:pt>
                <c:pt idx="2203">
                  <c:v>38625.583333330003</c:v>
                </c:pt>
                <c:pt idx="2204">
                  <c:v>38625.604166669975</c:v>
                </c:pt>
                <c:pt idx="2205">
                  <c:v>38625.624999999993</c:v>
                </c:pt>
                <c:pt idx="2206">
                  <c:v>38625.645833330003</c:v>
                </c:pt>
                <c:pt idx="2207">
                  <c:v>38625.666666669975</c:v>
                </c:pt>
                <c:pt idx="2208">
                  <c:v>38625.6875</c:v>
                </c:pt>
                <c:pt idx="2209">
                  <c:v>38625.708333330003</c:v>
                </c:pt>
                <c:pt idx="2210">
                  <c:v>38625.729166669917</c:v>
                </c:pt>
                <c:pt idx="2211">
                  <c:v>38625.75</c:v>
                </c:pt>
                <c:pt idx="2212">
                  <c:v>38625.770833330003</c:v>
                </c:pt>
                <c:pt idx="2213">
                  <c:v>38625.791666669917</c:v>
                </c:pt>
                <c:pt idx="2214">
                  <c:v>38625.812500000044</c:v>
                </c:pt>
                <c:pt idx="2215">
                  <c:v>38625.833333330003</c:v>
                </c:pt>
                <c:pt idx="2216">
                  <c:v>38625.854166669997</c:v>
                </c:pt>
                <c:pt idx="2217">
                  <c:v>38625.875</c:v>
                </c:pt>
                <c:pt idx="2218">
                  <c:v>38625.895833330003</c:v>
                </c:pt>
                <c:pt idx="2219">
                  <c:v>38625.916666669997</c:v>
                </c:pt>
                <c:pt idx="2220">
                  <c:v>38625.9375</c:v>
                </c:pt>
                <c:pt idx="2221">
                  <c:v>38625.958333330054</c:v>
                </c:pt>
                <c:pt idx="2222">
                  <c:v>38625.979166669975</c:v>
                </c:pt>
                <c:pt idx="2223">
                  <c:v>38626</c:v>
                </c:pt>
                <c:pt idx="2224">
                  <c:v>38626.020833330003</c:v>
                </c:pt>
                <c:pt idx="2225">
                  <c:v>38626.041666669975</c:v>
                </c:pt>
                <c:pt idx="2226">
                  <c:v>38626.0625</c:v>
                </c:pt>
                <c:pt idx="2227">
                  <c:v>38626.083333330003</c:v>
                </c:pt>
                <c:pt idx="2228">
                  <c:v>38626.104166669975</c:v>
                </c:pt>
                <c:pt idx="2229">
                  <c:v>38626.124999999993</c:v>
                </c:pt>
                <c:pt idx="2230">
                  <c:v>38626.145833330003</c:v>
                </c:pt>
                <c:pt idx="2231">
                  <c:v>38626.166666669975</c:v>
                </c:pt>
                <c:pt idx="2232">
                  <c:v>38626.1875</c:v>
                </c:pt>
                <c:pt idx="2233">
                  <c:v>38626.208333330003</c:v>
                </c:pt>
                <c:pt idx="2234">
                  <c:v>38626.229166669917</c:v>
                </c:pt>
                <c:pt idx="2235">
                  <c:v>38626.25</c:v>
                </c:pt>
                <c:pt idx="2236">
                  <c:v>38626.270833330003</c:v>
                </c:pt>
                <c:pt idx="2237">
                  <c:v>38626.291666669917</c:v>
                </c:pt>
                <c:pt idx="2238">
                  <c:v>38626.312500000044</c:v>
                </c:pt>
                <c:pt idx="2239">
                  <c:v>38626.333333330003</c:v>
                </c:pt>
                <c:pt idx="2240">
                  <c:v>38626.354166669997</c:v>
                </c:pt>
                <c:pt idx="2241">
                  <c:v>38626.375</c:v>
                </c:pt>
                <c:pt idx="2242">
                  <c:v>38626.395833330003</c:v>
                </c:pt>
                <c:pt idx="2243">
                  <c:v>38626.416666669997</c:v>
                </c:pt>
                <c:pt idx="2244">
                  <c:v>38626.4375</c:v>
                </c:pt>
                <c:pt idx="2245">
                  <c:v>38626.458333330054</c:v>
                </c:pt>
                <c:pt idx="2246">
                  <c:v>38626.479166669975</c:v>
                </c:pt>
                <c:pt idx="2247">
                  <c:v>38626.5</c:v>
                </c:pt>
                <c:pt idx="2248">
                  <c:v>38626.520833330003</c:v>
                </c:pt>
                <c:pt idx="2249">
                  <c:v>38626.541666669975</c:v>
                </c:pt>
                <c:pt idx="2250">
                  <c:v>38626.5625</c:v>
                </c:pt>
                <c:pt idx="2251">
                  <c:v>38626.583333330003</c:v>
                </c:pt>
                <c:pt idx="2252">
                  <c:v>38626.604166669975</c:v>
                </c:pt>
                <c:pt idx="2253">
                  <c:v>38626.624999999993</c:v>
                </c:pt>
                <c:pt idx="2254">
                  <c:v>38626.645833330003</c:v>
                </c:pt>
                <c:pt idx="2255">
                  <c:v>38626.666666669975</c:v>
                </c:pt>
                <c:pt idx="2256">
                  <c:v>38626.6875</c:v>
                </c:pt>
                <c:pt idx="2257">
                  <c:v>38626.708333330003</c:v>
                </c:pt>
                <c:pt idx="2258">
                  <c:v>38626.729166669917</c:v>
                </c:pt>
                <c:pt idx="2259">
                  <c:v>38626.75</c:v>
                </c:pt>
                <c:pt idx="2260">
                  <c:v>38626.770833330003</c:v>
                </c:pt>
                <c:pt idx="2261">
                  <c:v>38626.791666669917</c:v>
                </c:pt>
                <c:pt idx="2262">
                  <c:v>38626.812500000044</c:v>
                </c:pt>
                <c:pt idx="2263">
                  <c:v>38626.833333330003</c:v>
                </c:pt>
                <c:pt idx="2264">
                  <c:v>38626.854166669997</c:v>
                </c:pt>
                <c:pt idx="2265">
                  <c:v>38626.875</c:v>
                </c:pt>
                <c:pt idx="2266">
                  <c:v>38626.895833330003</c:v>
                </c:pt>
                <c:pt idx="2267">
                  <c:v>38626.916666669997</c:v>
                </c:pt>
                <c:pt idx="2268">
                  <c:v>38626.9375</c:v>
                </c:pt>
                <c:pt idx="2269">
                  <c:v>38626.958333330054</c:v>
                </c:pt>
                <c:pt idx="2270">
                  <c:v>38626.979166669975</c:v>
                </c:pt>
                <c:pt idx="2271">
                  <c:v>38627</c:v>
                </c:pt>
                <c:pt idx="2272">
                  <c:v>38627.020833330003</c:v>
                </c:pt>
                <c:pt idx="2273">
                  <c:v>38627.041666669975</c:v>
                </c:pt>
                <c:pt idx="2274">
                  <c:v>38627.0625</c:v>
                </c:pt>
                <c:pt idx="2275">
                  <c:v>38627.083333330003</c:v>
                </c:pt>
                <c:pt idx="2276">
                  <c:v>38627.104166669975</c:v>
                </c:pt>
                <c:pt idx="2277">
                  <c:v>38627.124999999993</c:v>
                </c:pt>
                <c:pt idx="2278">
                  <c:v>38627.145833330003</c:v>
                </c:pt>
                <c:pt idx="2279">
                  <c:v>38627.166666669975</c:v>
                </c:pt>
                <c:pt idx="2280">
                  <c:v>38627.1875</c:v>
                </c:pt>
                <c:pt idx="2281">
                  <c:v>38627.208333330003</c:v>
                </c:pt>
                <c:pt idx="2282">
                  <c:v>38627.229166669917</c:v>
                </c:pt>
                <c:pt idx="2283">
                  <c:v>38627.25</c:v>
                </c:pt>
                <c:pt idx="2284">
                  <c:v>38627.270833330003</c:v>
                </c:pt>
                <c:pt idx="2285">
                  <c:v>38627.291666669917</c:v>
                </c:pt>
                <c:pt idx="2286">
                  <c:v>38627.312500000044</c:v>
                </c:pt>
                <c:pt idx="2287">
                  <c:v>38627.333333330003</c:v>
                </c:pt>
                <c:pt idx="2288">
                  <c:v>38627.354166669997</c:v>
                </c:pt>
                <c:pt idx="2289">
                  <c:v>38627.375</c:v>
                </c:pt>
                <c:pt idx="2290">
                  <c:v>38627.395833330003</c:v>
                </c:pt>
                <c:pt idx="2291">
                  <c:v>38627.416666669997</c:v>
                </c:pt>
                <c:pt idx="2292">
                  <c:v>38627.4375</c:v>
                </c:pt>
                <c:pt idx="2293">
                  <c:v>38627.458333330054</c:v>
                </c:pt>
                <c:pt idx="2294">
                  <c:v>38627.479166669975</c:v>
                </c:pt>
                <c:pt idx="2295">
                  <c:v>38627.5</c:v>
                </c:pt>
                <c:pt idx="2296">
                  <c:v>38627.520833330003</c:v>
                </c:pt>
                <c:pt idx="2297">
                  <c:v>38627.541666669975</c:v>
                </c:pt>
                <c:pt idx="2298">
                  <c:v>38627.5625</c:v>
                </c:pt>
                <c:pt idx="2299">
                  <c:v>38627.583333330003</c:v>
                </c:pt>
                <c:pt idx="2300">
                  <c:v>38627.604166669975</c:v>
                </c:pt>
                <c:pt idx="2301">
                  <c:v>38627.624999999993</c:v>
                </c:pt>
                <c:pt idx="2302">
                  <c:v>38627.645833330003</c:v>
                </c:pt>
                <c:pt idx="2303">
                  <c:v>38627.666666669975</c:v>
                </c:pt>
                <c:pt idx="2304">
                  <c:v>38627.6875</c:v>
                </c:pt>
                <c:pt idx="2305">
                  <c:v>38627.708333330003</c:v>
                </c:pt>
                <c:pt idx="2306">
                  <c:v>38627.729166669917</c:v>
                </c:pt>
                <c:pt idx="2307">
                  <c:v>38627.75</c:v>
                </c:pt>
                <c:pt idx="2308">
                  <c:v>38627.770833330003</c:v>
                </c:pt>
                <c:pt idx="2309">
                  <c:v>38627.791666669917</c:v>
                </c:pt>
                <c:pt idx="2310">
                  <c:v>38627.812500000044</c:v>
                </c:pt>
                <c:pt idx="2311">
                  <c:v>38627.833333330003</c:v>
                </c:pt>
                <c:pt idx="2312">
                  <c:v>38627.854166669997</c:v>
                </c:pt>
                <c:pt idx="2313">
                  <c:v>38627.875</c:v>
                </c:pt>
                <c:pt idx="2314">
                  <c:v>38627.895833330003</c:v>
                </c:pt>
                <c:pt idx="2315">
                  <c:v>38627.916666669997</c:v>
                </c:pt>
                <c:pt idx="2316">
                  <c:v>38627.9375</c:v>
                </c:pt>
                <c:pt idx="2317">
                  <c:v>38627.958333330054</c:v>
                </c:pt>
                <c:pt idx="2318">
                  <c:v>38627.979166669975</c:v>
                </c:pt>
                <c:pt idx="2319">
                  <c:v>38628</c:v>
                </c:pt>
                <c:pt idx="2320">
                  <c:v>38628.020833330003</c:v>
                </c:pt>
                <c:pt idx="2321">
                  <c:v>38628.041666669975</c:v>
                </c:pt>
                <c:pt idx="2322">
                  <c:v>38628.0625</c:v>
                </c:pt>
                <c:pt idx="2323">
                  <c:v>38628.083333330003</c:v>
                </c:pt>
                <c:pt idx="2324">
                  <c:v>38628.104166669975</c:v>
                </c:pt>
                <c:pt idx="2325">
                  <c:v>38628.124999999993</c:v>
                </c:pt>
                <c:pt idx="2326">
                  <c:v>38628.145833330003</c:v>
                </c:pt>
                <c:pt idx="2327">
                  <c:v>38628.166666669975</c:v>
                </c:pt>
                <c:pt idx="2328">
                  <c:v>38628.1875</c:v>
                </c:pt>
                <c:pt idx="2329">
                  <c:v>38628.208333330003</c:v>
                </c:pt>
                <c:pt idx="2330">
                  <c:v>38628.229166669917</c:v>
                </c:pt>
                <c:pt idx="2331">
                  <c:v>38628.25</c:v>
                </c:pt>
                <c:pt idx="2332">
                  <c:v>38628.270833330003</c:v>
                </c:pt>
                <c:pt idx="2333">
                  <c:v>38628.291666669917</c:v>
                </c:pt>
                <c:pt idx="2334">
                  <c:v>38628.312500000044</c:v>
                </c:pt>
                <c:pt idx="2335">
                  <c:v>38628.333333330003</c:v>
                </c:pt>
                <c:pt idx="2336">
                  <c:v>38628.354166669997</c:v>
                </c:pt>
                <c:pt idx="2337">
                  <c:v>38628.375</c:v>
                </c:pt>
                <c:pt idx="2338">
                  <c:v>38628.395833330003</c:v>
                </c:pt>
                <c:pt idx="2339">
                  <c:v>38628.416666669997</c:v>
                </c:pt>
                <c:pt idx="2340">
                  <c:v>38628.4375</c:v>
                </c:pt>
                <c:pt idx="2341">
                  <c:v>38628.458333330054</c:v>
                </c:pt>
                <c:pt idx="2342">
                  <c:v>38628.479166669975</c:v>
                </c:pt>
                <c:pt idx="2343">
                  <c:v>38628.5</c:v>
                </c:pt>
                <c:pt idx="2344">
                  <c:v>38628.520833330003</c:v>
                </c:pt>
                <c:pt idx="2345">
                  <c:v>38628.541666669975</c:v>
                </c:pt>
                <c:pt idx="2346">
                  <c:v>38628.5625</c:v>
                </c:pt>
                <c:pt idx="2347">
                  <c:v>38628.583333330003</c:v>
                </c:pt>
                <c:pt idx="2348">
                  <c:v>38628.604166669975</c:v>
                </c:pt>
                <c:pt idx="2349">
                  <c:v>38628.624999999993</c:v>
                </c:pt>
                <c:pt idx="2350">
                  <c:v>38628.645833330003</c:v>
                </c:pt>
                <c:pt idx="2351">
                  <c:v>38628.666666669975</c:v>
                </c:pt>
                <c:pt idx="2352">
                  <c:v>38628.6875</c:v>
                </c:pt>
                <c:pt idx="2353">
                  <c:v>38628.708333330003</c:v>
                </c:pt>
                <c:pt idx="2354">
                  <c:v>38628.729166669917</c:v>
                </c:pt>
                <c:pt idx="2355">
                  <c:v>38628.75</c:v>
                </c:pt>
                <c:pt idx="2356">
                  <c:v>38628.770833330003</c:v>
                </c:pt>
                <c:pt idx="2357">
                  <c:v>38628.791666669917</c:v>
                </c:pt>
                <c:pt idx="2358">
                  <c:v>38628.812500000044</c:v>
                </c:pt>
                <c:pt idx="2359">
                  <c:v>38628.833333330003</c:v>
                </c:pt>
                <c:pt idx="2360">
                  <c:v>38628.854166669997</c:v>
                </c:pt>
                <c:pt idx="2361">
                  <c:v>38628.875</c:v>
                </c:pt>
                <c:pt idx="2362">
                  <c:v>38628.895833330003</c:v>
                </c:pt>
                <c:pt idx="2363">
                  <c:v>38628.916666669997</c:v>
                </c:pt>
                <c:pt idx="2364">
                  <c:v>38628.9375</c:v>
                </c:pt>
                <c:pt idx="2365">
                  <c:v>38628.958333330054</c:v>
                </c:pt>
                <c:pt idx="2366">
                  <c:v>38628.979166669975</c:v>
                </c:pt>
                <c:pt idx="2367">
                  <c:v>38629</c:v>
                </c:pt>
                <c:pt idx="2368">
                  <c:v>38629.020833330003</c:v>
                </c:pt>
                <c:pt idx="2369">
                  <c:v>38629.041666669975</c:v>
                </c:pt>
                <c:pt idx="2370">
                  <c:v>38629.0625</c:v>
                </c:pt>
                <c:pt idx="2371">
                  <c:v>38629.083333330003</c:v>
                </c:pt>
                <c:pt idx="2372">
                  <c:v>38629.104166669975</c:v>
                </c:pt>
                <c:pt idx="2373">
                  <c:v>38629.124999999993</c:v>
                </c:pt>
                <c:pt idx="2374">
                  <c:v>38629.145833330003</c:v>
                </c:pt>
                <c:pt idx="2375">
                  <c:v>38629.166666669975</c:v>
                </c:pt>
                <c:pt idx="2376">
                  <c:v>38629.1875</c:v>
                </c:pt>
                <c:pt idx="2377">
                  <c:v>38629.208333330003</c:v>
                </c:pt>
                <c:pt idx="2378">
                  <c:v>38629.229166669917</c:v>
                </c:pt>
                <c:pt idx="2379">
                  <c:v>38629.25</c:v>
                </c:pt>
                <c:pt idx="2380">
                  <c:v>38629.270833330003</c:v>
                </c:pt>
                <c:pt idx="2381">
                  <c:v>38629.291666669917</c:v>
                </c:pt>
                <c:pt idx="2382">
                  <c:v>38629.312500000044</c:v>
                </c:pt>
                <c:pt idx="2383">
                  <c:v>38629.333333330003</c:v>
                </c:pt>
                <c:pt idx="2384">
                  <c:v>38629.354166669997</c:v>
                </c:pt>
                <c:pt idx="2385">
                  <c:v>38629.375</c:v>
                </c:pt>
                <c:pt idx="2386">
                  <c:v>38629.395833330003</c:v>
                </c:pt>
                <c:pt idx="2387">
                  <c:v>38629.416666669997</c:v>
                </c:pt>
                <c:pt idx="2388">
                  <c:v>38629.4375</c:v>
                </c:pt>
                <c:pt idx="2389">
                  <c:v>38629.458333330054</c:v>
                </c:pt>
                <c:pt idx="2390">
                  <c:v>38629.479166669975</c:v>
                </c:pt>
                <c:pt idx="2391">
                  <c:v>38629.5</c:v>
                </c:pt>
                <c:pt idx="2392">
                  <c:v>38629.520833330003</c:v>
                </c:pt>
                <c:pt idx="2393">
                  <c:v>38629.541666669975</c:v>
                </c:pt>
                <c:pt idx="2394">
                  <c:v>38629.5625</c:v>
                </c:pt>
                <c:pt idx="2395">
                  <c:v>38629.583333330003</c:v>
                </c:pt>
                <c:pt idx="2396">
                  <c:v>38629.604166669975</c:v>
                </c:pt>
                <c:pt idx="2397">
                  <c:v>38629.624999999993</c:v>
                </c:pt>
                <c:pt idx="2398">
                  <c:v>38629.645833330003</c:v>
                </c:pt>
                <c:pt idx="2399">
                  <c:v>38629.666666669975</c:v>
                </c:pt>
                <c:pt idx="2400">
                  <c:v>38629.6875</c:v>
                </c:pt>
                <c:pt idx="2401">
                  <c:v>38629.708333330003</c:v>
                </c:pt>
                <c:pt idx="2402">
                  <c:v>38629.729166669917</c:v>
                </c:pt>
                <c:pt idx="2403">
                  <c:v>38629.75</c:v>
                </c:pt>
                <c:pt idx="2404">
                  <c:v>38629.770833330003</c:v>
                </c:pt>
                <c:pt idx="2405">
                  <c:v>38629.791666669917</c:v>
                </c:pt>
                <c:pt idx="2406">
                  <c:v>38629.812500000044</c:v>
                </c:pt>
                <c:pt idx="2407">
                  <c:v>38629.833333330003</c:v>
                </c:pt>
                <c:pt idx="2408">
                  <c:v>38629.854166669997</c:v>
                </c:pt>
                <c:pt idx="2409">
                  <c:v>38629.875</c:v>
                </c:pt>
                <c:pt idx="2410">
                  <c:v>38629.895833330003</c:v>
                </c:pt>
                <c:pt idx="2411">
                  <c:v>38629.916666669997</c:v>
                </c:pt>
                <c:pt idx="2412">
                  <c:v>38629.9375</c:v>
                </c:pt>
                <c:pt idx="2413">
                  <c:v>38629.958333330054</c:v>
                </c:pt>
                <c:pt idx="2414">
                  <c:v>38629.979166669975</c:v>
                </c:pt>
                <c:pt idx="2415">
                  <c:v>38630</c:v>
                </c:pt>
                <c:pt idx="2416">
                  <c:v>38630.020833330003</c:v>
                </c:pt>
                <c:pt idx="2417">
                  <c:v>38630.041666669975</c:v>
                </c:pt>
                <c:pt idx="2418">
                  <c:v>38630.0625</c:v>
                </c:pt>
                <c:pt idx="2419">
                  <c:v>38630.083333330003</c:v>
                </c:pt>
                <c:pt idx="2420">
                  <c:v>38630.104166669975</c:v>
                </c:pt>
                <c:pt idx="2421">
                  <c:v>38630.124999999993</c:v>
                </c:pt>
                <c:pt idx="2422">
                  <c:v>38630.145833330003</c:v>
                </c:pt>
                <c:pt idx="2423">
                  <c:v>38630.166666669975</c:v>
                </c:pt>
                <c:pt idx="2424">
                  <c:v>38630.1875</c:v>
                </c:pt>
                <c:pt idx="2425">
                  <c:v>38630.208333330003</c:v>
                </c:pt>
                <c:pt idx="2426">
                  <c:v>38630.229166669917</c:v>
                </c:pt>
                <c:pt idx="2427">
                  <c:v>38630.25</c:v>
                </c:pt>
                <c:pt idx="2428">
                  <c:v>38630.270833330003</c:v>
                </c:pt>
                <c:pt idx="2429">
                  <c:v>38630.291666669917</c:v>
                </c:pt>
                <c:pt idx="2430">
                  <c:v>38630.312500000044</c:v>
                </c:pt>
                <c:pt idx="2431">
                  <c:v>38630.333333330003</c:v>
                </c:pt>
                <c:pt idx="2432">
                  <c:v>38630.354166669997</c:v>
                </c:pt>
                <c:pt idx="2433">
                  <c:v>38630.375</c:v>
                </c:pt>
                <c:pt idx="2434">
                  <c:v>38630.395833330003</c:v>
                </c:pt>
                <c:pt idx="2435">
                  <c:v>38630.416666669997</c:v>
                </c:pt>
                <c:pt idx="2436">
                  <c:v>38630.4375</c:v>
                </c:pt>
                <c:pt idx="2437">
                  <c:v>38630.458333330054</c:v>
                </c:pt>
                <c:pt idx="2438">
                  <c:v>38630.479166669975</c:v>
                </c:pt>
                <c:pt idx="2439">
                  <c:v>38630.5</c:v>
                </c:pt>
                <c:pt idx="2440">
                  <c:v>38630.520833330003</c:v>
                </c:pt>
                <c:pt idx="2441">
                  <c:v>38630.541666669975</c:v>
                </c:pt>
                <c:pt idx="2442">
                  <c:v>38630.5625</c:v>
                </c:pt>
                <c:pt idx="2443">
                  <c:v>38630.583333330003</c:v>
                </c:pt>
                <c:pt idx="2444">
                  <c:v>38630.604166669975</c:v>
                </c:pt>
                <c:pt idx="2445">
                  <c:v>38630.624999999993</c:v>
                </c:pt>
                <c:pt idx="2446">
                  <c:v>38630.645833330003</c:v>
                </c:pt>
                <c:pt idx="2447">
                  <c:v>38630.666666669975</c:v>
                </c:pt>
                <c:pt idx="2448">
                  <c:v>38630.6875</c:v>
                </c:pt>
                <c:pt idx="2449">
                  <c:v>38630.708333330003</c:v>
                </c:pt>
                <c:pt idx="2450">
                  <c:v>38630.729166669917</c:v>
                </c:pt>
                <c:pt idx="2451">
                  <c:v>38630.75</c:v>
                </c:pt>
                <c:pt idx="2452">
                  <c:v>38630.770833330003</c:v>
                </c:pt>
                <c:pt idx="2453">
                  <c:v>38630.791666669917</c:v>
                </c:pt>
                <c:pt idx="2454">
                  <c:v>38630.812500000044</c:v>
                </c:pt>
                <c:pt idx="2455">
                  <c:v>38630.833333330003</c:v>
                </c:pt>
                <c:pt idx="2456">
                  <c:v>38630.854166669997</c:v>
                </c:pt>
                <c:pt idx="2457">
                  <c:v>38630.875</c:v>
                </c:pt>
                <c:pt idx="2458">
                  <c:v>38630.895833330003</c:v>
                </c:pt>
                <c:pt idx="2459">
                  <c:v>38630.916666669997</c:v>
                </c:pt>
                <c:pt idx="2460">
                  <c:v>38630.9375</c:v>
                </c:pt>
                <c:pt idx="2461">
                  <c:v>38630.958333330054</c:v>
                </c:pt>
                <c:pt idx="2462">
                  <c:v>38630.979166669975</c:v>
                </c:pt>
                <c:pt idx="2463">
                  <c:v>38631</c:v>
                </c:pt>
                <c:pt idx="2464">
                  <c:v>38631.020833330003</c:v>
                </c:pt>
                <c:pt idx="2465">
                  <c:v>38631.041666669975</c:v>
                </c:pt>
                <c:pt idx="2466">
                  <c:v>38631.0625</c:v>
                </c:pt>
                <c:pt idx="2467">
                  <c:v>38631.083333330003</c:v>
                </c:pt>
                <c:pt idx="2468">
                  <c:v>38631.104166669975</c:v>
                </c:pt>
                <c:pt idx="2469">
                  <c:v>38631.124999999993</c:v>
                </c:pt>
                <c:pt idx="2470">
                  <c:v>38631.145833330003</c:v>
                </c:pt>
                <c:pt idx="2471">
                  <c:v>38631.166666669975</c:v>
                </c:pt>
                <c:pt idx="2472">
                  <c:v>38631.1875</c:v>
                </c:pt>
                <c:pt idx="2473">
                  <c:v>38631.208333330003</c:v>
                </c:pt>
                <c:pt idx="2474">
                  <c:v>38631.229166669917</c:v>
                </c:pt>
                <c:pt idx="2475">
                  <c:v>38631.25</c:v>
                </c:pt>
                <c:pt idx="2476">
                  <c:v>38631.270833330003</c:v>
                </c:pt>
                <c:pt idx="2477">
                  <c:v>38631.291666669917</c:v>
                </c:pt>
                <c:pt idx="2478">
                  <c:v>38631.312500000044</c:v>
                </c:pt>
                <c:pt idx="2479">
                  <c:v>38631.333333330003</c:v>
                </c:pt>
                <c:pt idx="2480">
                  <c:v>38631.354166669997</c:v>
                </c:pt>
                <c:pt idx="2481">
                  <c:v>38631.375</c:v>
                </c:pt>
                <c:pt idx="2482">
                  <c:v>38631.395833330003</c:v>
                </c:pt>
                <c:pt idx="2483">
                  <c:v>38631.416666669997</c:v>
                </c:pt>
                <c:pt idx="2484">
                  <c:v>38631.4375</c:v>
                </c:pt>
                <c:pt idx="2485">
                  <c:v>38631.458333330054</c:v>
                </c:pt>
                <c:pt idx="2486">
                  <c:v>38631.479166669975</c:v>
                </c:pt>
                <c:pt idx="2487">
                  <c:v>38631.5</c:v>
                </c:pt>
                <c:pt idx="2488">
                  <c:v>38631.520833330003</c:v>
                </c:pt>
                <c:pt idx="2489">
                  <c:v>38631.541666669975</c:v>
                </c:pt>
                <c:pt idx="2490">
                  <c:v>38631.5625</c:v>
                </c:pt>
                <c:pt idx="2491">
                  <c:v>38631.583333330003</c:v>
                </c:pt>
                <c:pt idx="2492">
                  <c:v>38631.604166669975</c:v>
                </c:pt>
                <c:pt idx="2493">
                  <c:v>38631.624999999993</c:v>
                </c:pt>
                <c:pt idx="2494">
                  <c:v>38631.645833330003</c:v>
                </c:pt>
                <c:pt idx="2495">
                  <c:v>38631.666666669975</c:v>
                </c:pt>
                <c:pt idx="2496">
                  <c:v>38631.6875</c:v>
                </c:pt>
                <c:pt idx="2497">
                  <c:v>38631.708333330003</c:v>
                </c:pt>
                <c:pt idx="2498">
                  <c:v>38631.729166669917</c:v>
                </c:pt>
                <c:pt idx="2499">
                  <c:v>38631.75</c:v>
                </c:pt>
                <c:pt idx="2500">
                  <c:v>38631.770833330003</c:v>
                </c:pt>
                <c:pt idx="2501">
                  <c:v>38631.791666669917</c:v>
                </c:pt>
                <c:pt idx="2502">
                  <c:v>38631.812500000044</c:v>
                </c:pt>
                <c:pt idx="2503">
                  <c:v>38631.833333330003</c:v>
                </c:pt>
                <c:pt idx="2504">
                  <c:v>38631.854166669997</c:v>
                </c:pt>
                <c:pt idx="2505">
                  <c:v>38631.875</c:v>
                </c:pt>
                <c:pt idx="2506">
                  <c:v>38631.895833330003</c:v>
                </c:pt>
                <c:pt idx="2507">
                  <c:v>38631.916666669997</c:v>
                </c:pt>
                <c:pt idx="2508">
                  <c:v>38631.9375</c:v>
                </c:pt>
                <c:pt idx="2509">
                  <c:v>38631.958333330054</c:v>
                </c:pt>
                <c:pt idx="2510">
                  <c:v>38631.979166669975</c:v>
                </c:pt>
                <c:pt idx="2511">
                  <c:v>38632</c:v>
                </c:pt>
                <c:pt idx="2512">
                  <c:v>38632.020833330003</c:v>
                </c:pt>
                <c:pt idx="2513">
                  <c:v>38632.041666669975</c:v>
                </c:pt>
                <c:pt idx="2514">
                  <c:v>38632.0625</c:v>
                </c:pt>
                <c:pt idx="2515">
                  <c:v>38632.083333330003</c:v>
                </c:pt>
                <c:pt idx="2516">
                  <c:v>38632.104166669975</c:v>
                </c:pt>
                <c:pt idx="2517">
                  <c:v>38632.124999999993</c:v>
                </c:pt>
                <c:pt idx="2518">
                  <c:v>38632.145833330003</c:v>
                </c:pt>
                <c:pt idx="2519">
                  <c:v>38632.166666669975</c:v>
                </c:pt>
                <c:pt idx="2520">
                  <c:v>38632.1875</c:v>
                </c:pt>
                <c:pt idx="2521">
                  <c:v>38632.208333330003</c:v>
                </c:pt>
                <c:pt idx="2522">
                  <c:v>38632.229166669917</c:v>
                </c:pt>
                <c:pt idx="2523">
                  <c:v>38632.25</c:v>
                </c:pt>
                <c:pt idx="2524">
                  <c:v>38632.270833330003</c:v>
                </c:pt>
                <c:pt idx="2525">
                  <c:v>38632.291666669917</c:v>
                </c:pt>
                <c:pt idx="2526">
                  <c:v>38632.312500000044</c:v>
                </c:pt>
                <c:pt idx="2527">
                  <c:v>38632.333333330003</c:v>
                </c:pt>
                <c:pt idx="2528">
                  <c:v>38632.354166669997</c:v>
                </c:pt>
                <c:pt idx="2529">
                  <c:v>38632.375</c:v>
                </c:pt>
                <c:pt idx="2530">
                  <c:v>38632.395833330003</c:v>
                </c:pt>
                <c:pt idx="2531">
                  <c:v>38632.416666669997</c:v>
                </c:pt>
                <c:pt idx="2532">
                  <c:v>38632.4375</c:v>
                </c:pt>
                <c:pt idx="2533">
                  <c:v>38632.458333330054</c:v>
                </c:pt>
                <c:pt idx="2534">
                  <c:v>38632.479166669975</c:v>
                </c:pt>
                <c:pt idx="2535">
                  <c:v>38632.5</c:v>
                </c:pt>
                <c:pt idx="2536">
                  <c:v>38632.520833330003</c:v>
                </c:pt>
                <c:pt idx="2537">
                  <c:v>38632.541666669975</c:v>
                </c:pt>
                <c:pt idx="2538">
                  <c:v>38632.5625</c:v>
                </c:pt>
                <c:pt idx="2539">
                  <c:v>38632.583333330003</c:v>
                </c:pt>
                <c:pt idx="2540">
                  <c:v>38632.604166669975</c:v>
                </c:pt>
                <c:pt idx="2541">
                  <c:v>38632.624999999993</c:v>
                </c:pt>
                <c:pt idx="2542">
                  <c:v>38632.645833330003</c:v>
                </c:pt>
                <c:pt idx="2543">
                  <c:v>38632.666666669975</c:v>
                </c:pt>
                <c:pt idx="2544">
                  <c:v>38632.6875</c:v>
                </c:pt>
                <c:pt idx="2545">
                  <c:v>38632.708333330003</c:v>
                </c:pt>
                <c:pt idx="2546">
                  <c:v>38632.729166669917</c:v>
                </c:pt>
                <c:pt idx="2547">
                  <c:v>38632.75</c:v>
                </c:pt>
                <c:pt idx="2548">
                  <c:v>38632.770833330003</c:v>
                </c:pt>
                <c:pt idx="2549">
                  <c:v>38632.791666669917</c:v>
                </c:pt>
                <c:pt idx="2550">
                  <c:v>38632.812500000044</c:v>
                </c:pt>
                <c:pt idx="2551">
                  <c:v>38632.833333330003</c:v>
                </c:pt>
                <c:pt idx="2552">
                  <c:v>38632.854166669997</c:v>
                </c:pt>
                <c:pt idx="2553">
                  <c:v>38632.875</c:v>
                </c:pt>
                <c:pt idx="2554">
                  <c:v>38632.895833330003</c:v>
                </c:pt>
                <c:pt idx="2555">
                  <c:v>38632.916666669997</c:v>
                </c:pt>
                <c:pt idx="2556">
                  <c:v>38632.9375</c:v>
                </c:pt>
                <c:pt idx="2557">
                  <c:v>38632.958333330054</c:v>
                </c:pt>
                <c:pt idx="2558">
                  <c:v>38632.979166669975</c:v>
                </c:pt>
                <c:pt idx="2559">
                  <c:v>38633</c:v>
                </c:pt>
                <c:pt idx="2560">
                  <c:v>38633.020833330003</c:v>
                </c:pt>
                <c:pt idx="2561">
                  <c:v>38633.041666669975</c:v>
                </c:pt>
                <c:pt idx="2562">
                  <c:v>38633.0625</c:v>
                </c:pt>
                <c:pt idx="2563">
                  <c:v>38633.083333330003</c:v>
                </c:pt>
                <c:pt idx="2564">
                  <c:v>38633.104166669975</c:v>
                </c:pt>
                <c:pt idx="2565">
                  <c:v>38633.124999999993</c:v>
                </c:pt>
                <c:pt idx="2566">
                  <c:v>38633.145833330003</c:v>
                </c:pt>
                <c:pt idx="2567">
                  <c:v>38633.166666669975</c:v>
                </c:pt>
                <c:pt idx="2568">
                  <c:v>38633.1875</c:v>
                </c:pt>
                <c:pt idx="2569">
                  <c:v>38633.208333330003</c:v>
                </c:pt>
                <c:pt idx="2570">
                  <c:v>38633.229166669917</c:v>
                </c:pt>
                <c:pt idx="2571">
                  <c:v>38633.25</c:v>
                </c:pt>
                <c:pt idx="2572">
                  <c:v>38633.270833330003</c:v>
                </c:pt>
                <c:pt idx="2573">
                  <c:v>38633.291666669917</c:v>
                </c:pt>
                <c:pt idx="2574">
                  <c:v>38633.312500000044</c:v>
                </c:pt>
                <c:pt idx="2575">
                  <c:v>38633.333333330003</c:v>
                </c:pt>
                <c:pt idx="2576">
                  <c:v>38633.354166669997</c:v>
                </c:pt>
                <c:pt idx="2577">
                  <c:v>38633.375</c:v>
                </c:pt>
                <c:pt idx="2578">
                  <c:v>38633.395833330003</c:v>
                </c:pt>
                <c:pt idx="2579">
                  <c:v>38633.416666669997</c:v>
                </c:pt>
                <c:pt idx="2580">
                  <c:v>38633.4375</c:v>
                </c:pt>
                <c:pt idx="2581">
                  <c:v>38633.458333330054</c:v>
                </c:pt>
                <c:pt idx="2582">
                  <c:v>38633.479166669975</c:v>
                </c:pt>
                <c:pt idx="2583">
                  <c:v>38633.5</c:v>
                </c:pt>
                <c:pt idx="2584">
                  <c:v>38633.520833330003</c:v>
                </c:pt>
                <c:pt idx="2585">
                  <c:v>38633.541666669975</c:v>
                </c:pt>
                <c:pt idx="2586">
                  <c:v>38633.5625</c:v>
                </c:pt>
                <c:pt idx="2587">
                  <c:v>38633.583333330003</c:v>
                </c:pt>
                <c:pt idx="2588">
                  <c:v>38633.604166669975</c:v>
                </c:pt>
                <c:pt idx="2589">
                  <c:v>38633.624999999993</c:v>
                </c:pt>
                <c:pt idx="2590">
                  <c:v>38633.645833330003</c:v>
                </c:pt>
                <c:pt idx="2591">
                  <c:v>38633.666666669975</c:v>
                </c:pt>
                <c:pt idx="2592">
                  <c:v>38633.6875</c:v>
                </c:pt>
                <c:pt idx="2593">
                  <c:v>38633.708333330003</c:v>
                </c:pt>
                <c:pt idx="2594">
                  <c:v>38633.729166669917</c:v>
                </c:pt>
                <c:pt idx="2595">
                  <c:v>38633.75</c:v>
                </c:pt>
                <c:pt idx="2596">
                  <c:v>38633.770833330003</c:v>
                </c:pt>
                <c:pt idx="2597">
                  <c:v>38633.791666669917</c:v>
                </c:pt>
                <c:pt idx="2598">
                  <c:v>38633.812500000044</c:v>
                </c:pt>
                <c:pt idx="2599">
                  <c:v>38633.833333330003</c:v>
                </c:pt>
                <c:pt idx="2600">
                  <c:v>38633.854166669997</c:v>
                </c:pt>
                <c:pt idx="2601">
                  <c:v>38633.875</c:v>
                </c:pt>
                <c:pt idx="2602">
                  <c:v>38633.895833330003</c:v>
                </c:pt>
                <c:pt idx="2603">
                  <c:v>38633.916666669997</c:v>
                </c:pt>
                <c:pt idx="2604">
                  <c:v>38633.9375</c:v>
                </c:pt>
                <c:pt idx="2605">
                  <c:v>38633.958333330054</c:v>
                </c:pt>
                <c:pt idx="2606">
                  <c:v>38633.979166669975</c:v>
                </c:pt>
                <c:pt idx="2607">
                  <c:v>38634</c:v>
                </c:pt>
                <c:pt idx="2608">
                  <c:v>38634.020833330003</c:v>
                </c:pt>
                <c:pt idx="2609">
                  <c:v>38634.041666669975</c:v>
                </c:pt>
                <c:pt idx="2610">
                  <c:v>38634.0625</c:v>
                </c:pt>
                <c:pt idx="2611">
                  <c:v>38634.083333330003</c:v>
                </c:pt>
                <c:pt idx="2612">
                  <c:v>38634.104166669975</c:v>
                </c:pt>
                <c:pt idx="2613">
                  <c:v>38634.124999999993</c:v>
                </c:pt>
                <c:pt idx="2614">
                  <c:v>38634.145833330003</c:v>
                </c:pt>
                <c:pt idx="2615">
                  <c:v>38634.166666669975</c:v>
                </c:pt>
                <c:pt idx="2616">
                  <c:v>38634.1875</c:v>
                </c:pt>
                <c:pt idx="2617">
                  <c:v>38634.208333330003</c:v>
                </c:pt>
                <c:pt idx="2618">
                  <c:v>38634.229166669917</c:v>
                </c:pt>
                <c:pt idx="2619">
                  <c:v>38634.25</c:v>
                </c:pt>
                <c:pt idx="2620">
                  <c:v>38634.270833330003</c:v>
                </c:pt>
                <c:pt idx="2621">
                  <c:v>38634.291666669917</c:v>
                </c:pt>
                <c:pt idx="2622">
                  <c:v>38634.312500000044</c:v>
                </c:pt>
                <c:pt idx="2623">
                  <c:v>38634.333333330003</c:v>
                </c:pt>
                <c:pt idx="2624">
                  <c:v>38634.354166669997</c:v>
                </c:pt>
                <c:pt idx="2625">
                  <c:v>38634.375</c:v>
                </c:pt>
                <c:pt idx="2626">
                  <c:v>38634.395833330003</c:v>
                </c:pt>
                <c:pt idx="2627">
                  <c:v>38634.416666669997</c:v>
                </c:pt>
                <c:pt idx="2628">
                  <c:v>38634.4375</c:v>
                </c:pt>
                <c:pt idx="2629">
                  <c:v>38634.458333330054</c:v>
                </c:pt>
                <c:pt idx="2630">
                  <c:v>38634.479166669975</c:v>
                </c:pt>
                <c:pt idx="2631">
                  <c:v>38634.5</c:v>
                </c:pt>
                <c:pt idx="2632">
                  <c:v>38634.520833330003</c:v>
                </c:pt>
                <c:pt idx="2633">
                  <c:v>38634.541666669975</c:v>
                </c:pt>
                <c:pt idx="2634">
                  <c:v>38634.5625</c:v>
                </c:pt>
                <c:pt idx="2635">
                  <c:v>38634.583333330003</c:v>
                </c:pt>
                <c:pt idx="2636">
                  <c:v>38634.604166669975</c:v>
                </c:pt>
                <c:pt idx="2637">
                  <c:v>38634.624999999993</c:v>
                </c:pt>
                <c:pt idx="2638">
                  <c:v>38634.645833330003</c:v>
                </c:pt>
                <c:pt idx="2639">
                  <c:v>38634.666666669975</c:v>
                </c:pt>
                <c:pt idx="2640">
                  <c:v>38634.6875</c:v>
                </c:pt>
                <c:pt idx="2641">
                  <c:v>38634.708333330003</c:v>
                </c:pt>
                <c:pt idx="2642">
                  <c:v>38634.729166669917</c:v>
                </c:pt>
                <c:pt idx="2643">
                  <c:v>38634.75</c:v>
                </c:pt>
                <c:pt idx="2644">
                  <c:v>38634.770833330003</c:v>
                </c:pt>
                <c:pt idx="2645">
                  <c:v>38634.791666669917</c:v>
                </c:pt>
                <c:pt idx="2646">
                  <c:v>38634.812500000044</c:v>
                </c:pt>
                <c:pt idx="2647">
                  <c:v>38634.833333330003</c:v>
                </c:pt>
                <c:pt idx="2648">
                  <c:v>38634.854166669997</c:v>
                </c:pt>
                <c:pt idx="2649">
                  <c:v>38634.875</c:v>
                </c:pt>
                <c:pt idx="2650">
                  <c:v>38634.895833330003</c:v>
                </c:pt>
                <c:pt idx="2651">
                  <c:v>38634.916666669997</c:v>
                </c:pt>
                <c:pt idx="2652">
                  <c:v>38634.9375</c:v>
                </c:pt>
                <c:pt idx="2653">
                  <c:v>38634.958333330054</c:v>
                </c:pt>
                <c:pt idx="2654">
                  <c:v>38634.979166669975</c:v>
                </c:pt>
                <c:pt idx="2655">
                  <c:v>38635</c:v>
                </c:pt>
                <c:pt idx="2656">
                  <c:v>38635.020833330003</c:v>
                </c:pt>
                <c:pt idx="2657">
                  <c:v>38635.041666669975</c:v>
                </c:pt>
                <c:pt idx="2658">
                  <c:v>38635.0625</c:v>
                </c:pt>
                <c:pt idx="2659">
                  <c:v>38635.083333330003</c:v>
                </c:pt>
                <c:pt idx="2660">
                  <c:v>38635.104166669975</c:v>
                </c:pt>
                <c:pt idx="2661">
                  <c:v>38635.124999999993</c:v>
                </c:pt>
                <c:pt idx="2662">
                  <c:v>38635.145833330003</c:v>
                </c:pt>
                <c:pt idx="2663">
                  <c:v>38635.166666669975</c:v>
                </c:pt>
                <c:pt idx="2664">
                  <c:v>38635.1875</c:v>
                </c:pt>
                <c:pt idx="2665">
                  <c:v>38635.208333330003</c:v>
                </c:pt>
                <c:pt idx="2666">
                  <c:v>38635.229166669917</c:v>
                </c:pt>
                <c:pt idx="2667">
                  <c:v>38635.25</c:v>
                </c:pt>
                <c:pt idx="2668">
                  <c:v>38635.270833330003</c:v>
                </c:pt>
                <c:pt idx="2669">
                  <c:v>38635.291666669917</c:v>
                </c:pt>
                <c:pt idx="2670">
                  <c:v>38635.312500000044</c:v>
                </c:pt>
                <c:pt idx="2671">
                  <c:v>38635.333333330003</c:v>
                </c:pt>
                <c:pt idx="2672">
                  <c:v>38635.354166669997</c:v>
                </c:pt>
                <c:pt idx="2673">
                  <c:v>38635.375</c:v>
                </c:pt>
                <c:pt idx="2674">
                  <c:v>38635.395833330003</c:v>
                </c:pt>
                <c:pt idx="2675">
                  <c:v>38635.416666669997</c:v>
                </c:pt>
                <c:pt idx="2676">
                  <c:v>38635.4375</c:v>
                </c:pt>
                <c:pt idx="2677">
                  <c:v>38635.458333330054</c:v>
                </c:pt>
                <c:pt idx="2678">
                  <c:v>38635.479166669975</c:v>
                </c:pt>
                <c:pt idx="2679">
                  <c:v>38635.5</c:v>
                </c:pt>
                <c:pt idx="2680">
                  <c:v>38635.520833330003</c:v>
                </c:pt>
                <c:pt idx="2681">
                  <c:v>38635.541666669975</c:v>
                </c:pt>
                <c:pt idx="2682">
                  <c:v>38635.5625</c:v>
                </c:pt>
                <c:pt idx="2683">
                  <c:v>38635.583333330003</c:v>
                </c:pt>
                <c:pt idx="2684">
                  <c:v>38635.604166669975</c:v>
                </c:pt>
                <c:pt idx="2685">
                  <c:v>38635.624999999993</c:v>
                </c:pt>
                <c:pt idx="2686">
                  <c:v>38635.645833330003</c:v>
                </c:pt>
                <c:pt idx="2687">
                  <c:v>38635.666666669975</c:v>
                </c:pt>
                <c:pt idx="2688">
                  <c:v>38635.6875</c:v>
                </c:pt>
                <c:pt idx="2689">
                  <c:v>38635.708333330003</c:v>
                </c:pt>
                <c:pt idx="2690">
                  <c:v>38635.729166669917</c:v>
                </c:pt>
                <c:pt idx="2691">
                  <c:v>38635.75</c:v>
                </c:pt>
                <c:pt idx="2692">
                  <c:v>38635.770833330003</c:v>
                </c:pt>
                <c:pt idx="2693">
                  <c:v>38635.791666669917</c:v>
                </c:pt>
                <c:pt idx="2694">
                  <c:v>38635.812500000044</c:v>
                </c:pt>
                <c:pt idx="2695">
                  <c:v>38635.833333330003</c:v>
                </c:pt>
                <c:pt idx="2696">
                  <c:v>38635.854166669997</c:v>
                </c:pt>
                <c:pt idx="2697">
                  <c:v>38635.875</c:v>
                </c:pt>
                <c:pt idx="2698">
                  <c:v>38635.895833330003</c:v>
                </c:pt>
                <c:pt idx="2699">
                  <c:v>38635.916666669997</c:v>
                </c:pt>
                <c:pt idx="2700">
                  <c:v>38635.9375</c:v>
                </c:pt>
                <c:pt idx="2701">
                  <c:v>38635.958333330054</c:v>
                </c:pt>
                <c:pt idx="2702">
                  <c:v>38635.979166669975</c:v>
                </c:pt>
                <c:pt idx="2703">
                  <c:v>38636</c:v>
                </c:pt>
                <c:pt idx="2704">
                  <c:v>38636.020833330003</c:v>
                </c:pt>
                <c:pt idx="2705">
                  <c:v>38636.041666669975</c:v>
                </c:pt>
                <c:pt idx="2706">
                  <c:v>38636.0625</c:v>
                </c:pt>
                <c:pt idx="2707">
                  <c:v>38636.083333330003</c:v>
                </c:pt>
                <c:pt idx="2708">
                  <c:v>38636.104166669975</c:v>
                </c:pt>
                <c:pt idx="2709">
                  <c:v>38636.124999999993</c:v>
                </c:pt>
                <c:pt idx="2710">
                  <c:v>38636.145833330003</c:v>
                </c:pt>
                <c:pt idx="2711">
                  <c:v>38636.166666669975</c:v>
                </c:pt>
                <c:pt idx="2712">
                  <c:v>38636.1875</c:v>
                </c:pt>
                <c:pt idx="2713">
                  <c:v>38636.208333330003</c:v>
                </c:pt>
                <c:pt idx="2714">
                  <c:v>38636.229166669917</c:v>
                </c:pt>
                <c:pt idx="2715">
                  <c:v>38636.25</c:v>
                </c:pt>
                <c:pt idx="2716">
                  <c:v>38636.270833330003</c:v>
                </c:pt>
                <c:pt idx="2717">
                  <c:v>38636.291666669917</c:v>
                </c:pt>
                <c:pt idx="2718">
                  <c:v>38636.312500000044</c:v>
                </c:pt>
                <c:pt idx="2719">
                  <c:v>38636.333333330003</c:v>
                </c:pt>
                <c:pt idx="2720">
                  <c:v>38636.354166669997</c:v>
                </c:pt>
                <c:pt idx="2721">
                  <c:v>38636.375</c:v>
                </c:pt>
                <c:pt idx="2722">
                  <c:v>38636.395833330003</c:v>
                </c:pt>
                <c:pt idx="2723">
                  <c:v>38636.416666669997</c:v>
                </c:pt>
                <c:pt idx="2724">
                  <c:v>38636.4375</c:v>
                </c:pt>
                <c:pt idx="2725">
                  <c:v>38636.458333330054</c:v>
                </c:pt>
                <c:pt idx="2726">
                  <c:v>38636.479166669975</c:v>
                </c:pt>
                <c:pt idx="2727">
                  <c:v>38636.5</c:v>
                </c:pt>
                <c:pt idx="2728">
                  <c:v>38636.520833330003</c:v>
                </c:pt>
                <c:pt idx="2729">
                  <c:v>38636.541666669975</c:v>
                </c:pt>
                <c:pt idx="2730">
                  <c:v>38636.5625</c:v>
                </c:pt>
                <c:pt idx="2731">
                  <c:v>38636.583333330003</c:v>
                </c:pt>
                <c:pt idx="2732">
                  <c:v>38636.604166669975</c:v>
                </c:pt>
                <c:pt idx="2733">
                  <c:v>38636.624999999993</c:v>
                </c:pt>
                <c:pt idx="2734">
                  <c:v>38636.645833330003</c:v>
                </c:pt>
                <c:pt idx="2735">
                  <c:v>38636.666666669975</c:v>
                </c:pt>
                <c:pt idx="2736">
                  <c:v>38636.6875</c:v>
                </c:pt>
                <c:pt idx="2737">
                  <c:v>38636.708333330003</c:v>
                </c:pt>
                <c:pt idx="2738">
                  <c:v>38636.729166669917</c:v>
                </c:pt>
                <c:pt idx="2739">
                  <c:v>38636.75</c:v>
                </c:pt>
                <c:pt idx="2740">
                  <c:v>38636.770833330003</c:v>
                </c:pt>
                <c:pt idx="2741">
                  <c:v>38636.791666669917</c:v>
                </c:pt>
                <c:pt idx="2742">
                  <c:v>38636.812500000044</c:v>
                </c:pt>
                <c:pt idx="2743">
                  <c:v>38636.833333330003</c:v>
                </c:pt>
                <c:pt idx="2744">
                  <c:v>38636.854166669997</c:v>
                </c:pt>
                <c:pt idx="2745">
                  <c:v>38636.875</c:v>
                </c:pt>
                <c:pt idx="2746">
                  <c:v>38636.895833330003</c:v>
                </c:pt>
                <c:pt idx="2747">
                  <c:v>38636.916666669997</c:v>
                </c:pt>
                <c:pt idx="2748">
                  <c:v>38636.9375</c:v>
                </c:pt>
                <c:pt idx="2749">
                  <c:v>38636.958333330054</c:v>
                </c:pt>
                <c:pt idx="2750">
                  <c:v>38636.979166669975</c:v>
                </c:pt>
                <c:pt idx="2751">
                  <c:v>38637</c:v>
                </c:pt>
                <c:pt idx="2752">
                  <c:v>38637.020833330003</c:v>
                </c:pt>
                <c:pt idx="2753">
                  <c:v>38637.041666669975</c:v>
                </c:pt>
                <c:pt idx="2754">
                  <c:v>38637.0625</c:v>
                </c:pt>
                <c:pt idx="2755">
                  <c:v>38637.083333330003</c:v>
                </c:pt>
                <c:pt idx="2756">
                  <c:v>38637.104166669975</c:v>
                </c:pt>
                <c:pt idx="2757">
                  <c:v>38637.124999999993</c:v>
                </c:pt>
                <c:pt idx="2758">
                  <c:v>38637.145833330003</c:v>
                </c:pt>
                <c:pt idx="2759">
                  <c:v>38637.166666669975</c:v>
                </c:pt>
                <c:pt idx="2760">
                  <c:v>38637.1875</c:v>
                </c:pt>
                <c:pt idx="2761">
                  <c:v>38637.208333330003</c:v>
                </c:pt>
                <c:pt idx="2762">
                  <c:v>38637.229166669917</c:v>
                </c:pt>
                <c:pt idx="2763">
                  <c:v>38637.25</c:v>
                </c:pt>
                <c:pt idx="2764">
                  <c:v>38637.270833330003</c:v>
                </c:pt>
                <c:pt idx="2765">
                  <c:v>38637.291666669917</c:v>
                </c:pt>
                <c:pt idx="2766">
                  <c:v>38637.312500000044</c:v>
                </c:pt>
                <c:pt idx="2767">
                  <c:v>38637.333333330003</c:v>
                </c:pt>
                <c:pt idx="2768">
                  <c:v>38637.354166669997</c:v>
                </c:pt>
                <c:pt idx="2769">
                  <c:v>38637.375</c:v>
                </c:pt>
                <c:pt idx="2770">
                  <c:v>38637.395833330003</c:v>
                </c:pt>
                <c:pt idx="2771">
                  <c:v>38637.416666669997</c:v>
                </c:pt>
                <c:pt idx="2772">
                  <c:v>38637.4375</c:v>
                </c:pt>
                <c:pt idx="2773">
                  <c:v>38637.458333330054</c:v>
                </c:pt>
                <c:pt idx="2774">
                  <c:v>38637.479166669975</c:v>
                </c:pt>
                <c:pt idx="2775">
                  <c:v>38637.5</c:v>
                </c:pt>
                <c:pt idx="2776">
                  <c:v>38637.520833330003</c:v>
                </c:pt>
                <c:pt idx="2777">
                  <c:v>38637.541666669975</c:v>
                </c:pt>
                <c:pt idx="2778">
                  <c:v>38637.5625</c:v>
                </c:pt>
                <c:pt idx="2779">
                  <c:v>38637.583333330003</c:v>
                </c:pt>
                <c:pt idx="2780">
                  <c:v>38637.604166669975</c:v>
                </c:pt>
                <c:pt idx="2781">
                  <c:v>38637.624999999993</c:v>
                </c:pt>
                <c:pt idx="2782">
                  <c:v>38637.645833330003</c:v>
                </c:pt>
                <c:pt idx="2783">
                  <c:v>38637.666666669975</c:v>
                </c:pt>
                <c:pt idx="2784">
                  <c:v>38637.6875</c:v>
                </c:pt>
                <c:pt idx="2785">
                  <c:v>38637.708333330003</c:v>
                </c:pt>
                <c:pt idx="2786">
                  <c:v>38637.729166669917</c:v>
                </c:pt>
                <c:pt idx="2787">
                  <c:v>38637.75</c:v>
                </c:pt>
                <c:pt idx="2788">
                  <c:v>38637.770833330003</c:v>
                </c:pt>
                <c:pt idx="2789">
                  <c:v>38637.791666669917</c:v>
                </c:pt>
                <c:pt idx="2790">
                  <c:v>38637.812500000044</c:v>
                </c:pt>
                <c:pt idx="2791">
                  <c:v>38637.833333330003</c:v>
                </c:pt>
                <c:pt idx="2792">
                  <c:v>38637.854166669997</c:v>
                </c:pt>
                <c:pt idx="2793">
                  <c:v>38637.875</c:v>
                </c:pt>
                <c:pt idx="2794">
                  <c:v>38637.895833330003</c:v>
                </c:pt>
                <c:pt idx="2795">
                  <c:v>38637.916666669997</c:v>
                </c:pt>
                <c:pt idx="2796">
                  <c:v>38637.9375</c:v>
                </c:pt>
                <c:pt idx="2797">
                  <c:v>38637.958333330054</c:v>
                </c:pt>
                <c:pt idx="2798">
                  <c:v>38637.979166669975</c:v>
                </c:pt>
                <c:pt idx="2799">
                  <c:v>38638</c:v>
                </c:pt>
                <c:pt idx="2800">
                  <c:v>38638.020833330003</c:v>
                </c:pt>
                <c:pt idx="2801">
                  <c:v>38638.041666669975</c:v>
                </c:pt>
                <c:pt idx="2802">
                  <c:v>38638.0625</c:v>
                </c:pt>
                <c:pt idx="2803">
                  <c:v>38638.083333330003</c:v>
                </c:pt>
                <c:pt idx="2804">
                  <c:v>38638.104166669975</c:v>
                </c:pt>
                <c:pt idx="2805">
                  <c:v>38638.124999999993</c:v>
                </c:pt>
                <c:pt idx="2806">
                  <c:v>38638.145833330003</c:v>
                </c:pt>
                <c:pt idx="2807">
                  <c:v>38638.166666669975</c:v>
                </c:pt>
                <c:pt idx="2808">
                  <c:v>38638.1875</c:v>
                </c:pt>
                <c:pt idx="2809">
                  <c:v>38638.208333330003</c:v>
                </c:pt>
                <c:pt idx="2810">
                  <c:v>38638.229166669917</c:v>
                </c:pt>
                <c:pt idx="2811">
                  <c:v>38638.25</c:v>
                </c:pt>
                <c:pt idx="2812">
                  <c:v>38638.270833330003</c:v>
                </c:pt>
                <c:pt idx="2813">
                  <c:v>38638.291666669917</c:v>
                </c:pt>
                <c:pt idx="2814">
                  <c:v>38638.312500000044</c:v>
                </c:pt>
                <c:pt idx="2815">
                  <c:v>38638.333333330003</c:v>
                </c:pt>
                <c:pt idx="2816">
                  <c:v>38638.354166669997</c:v>
                </c:pt>
                <c:pt idx="2817">
                  <c:v>38638.375</c:v>
                </c:pt>
                <c:pt idx="2818">
                  <c:v>38638.395833330003</c:v>
                </c:pt>
                <c:pt idx="2819">
                  <c:v>38638.416666669997</c:v>
                </c:pt>
                <c:pt idx="2820">
                  <c:v>38638.4375</c:v>
                </c:pt>
                <c:pt idx="2821">
                  <c:v>38638.458333330054</c:v>
                </c:pt>
                <c:pt idx="2822">
                  <c:v>38638.479166669975</c:v>
                </c:pt>
                <c:pt idx="2823">
                  <c:v>38638.5</c:v>
                </c:pt>
                <c:pt idx="2824">
                  <c:v>38638.520833330003</c:v>
                </c:pt>
                <c:pt idx="2825">
                  <c:v>38638.541666669975</c:v>
                </c:pt>
                <c:pt idx="2826">
                  <c:v>38638.5625</c:v>
                </c:pt>
                <c:pt idx="2827">
                  <c:v>38638.583333330003</c:v>
                </c:pt>
                <c:pt idx="2828">
                  <c:v>38638.604166669975</c:v>
                </c:pt>
                <c:pt idx="2829">
                  <c:v>38638.624999999993</c:v>
                </c:pt>
                <c:pt idx="2830">
                  <c:v>38638.645833330003</c:v>
                </c:pt>
                <c:pt idx="2831">
                  <c:v>38638.666666669975</c:v>
                </c:pt>
                <c:pt idx="2832">
                  <c:v>38638.6875</c:v>
                </c:pt>
                <c:pt idx="2833">
                  <c:v>38638.708333330003</c:v>
                </c:pt>
                <c:pt idx="2834">
                  <c:v>38638.729166669917</c:v>
                </c:pt>
                <c:pt idx="2835">
                  <c:v>38638.75</c:v>
                </c:pt>
                <c:pt idx="2836">
                  <c:v>38638.770833330003</c:v>
                </c:pt>
                <c:pt idx="2837">
                  <c:v>38638.791666669917</c:v>
                </c:pt>
                <c:pt idx="2838">
                  <c:v>38638.812500000044</c:v>
                </c:pt>
                <c:pt idx="2839">
                  <c:v>38638.833333330003</c:v>
                </c:pt>
                <c:pt idx="2840">
                  <c:v>38638.854166669997</c:v>
                </c:pt>
                <c:pt idx="2841">
                  <c:v>38638.875</c:v>
                </c:pt>
                <c:pt idx="2842">
                  <c:v>38638.895833330003</c:v>
                </c:pt>
                <c:pt idx="2843">
                  <c:v>38638.916666669997</c:v>
                </c:pt>
                <c:pt idx="2844">
                  <c:v>38638.9375</c:v>
                </c:pt>
                <c:pt idx="2845">
                  <c:v>38638.958333330054</c:v>
                </c:pt>
                <c:pt idx="2846">
                  <c:v>38638.979166669975</c:v>
                </c:pt>
                <c:pt idx="2847">
                  <c:v>38639</c:v>
                </c:pt>
                <c:pt idx="2848">
                  <c:v>38639.020833330003</c:v>
                </c:pt>
                <c:pt idx="2849">
                  <c:v>38639.041666669975</c:v>
                </c:pt>
                <c:pt idx="2850">
                  <c:v>38639.0625</c:v>
                </c:pt>
                <c:pt idx="2851">
                  <c:v>38639.083333330003</c:v>
                </c:pt>
                <c:pt idx="2852">
                  <c:v>38639.104166669975</c:v>
                </c:pt>
                <c:pt idx="2853">
                  <c:v>38639.124999999993</c:v>
                </c:pt>
                <c:pt idx="2854">
                  <c:v>38639.145833330003</c:v>
                </c:pt>
                <c:pt idx="2855">
                  <c:v>38639.166666669975</c:v>
                </c:pt>
                <c:pt idx="2856">
                  <c:v>38639.1875</c:v>
                </c:pt>
                <c:pt idx="2857">
                  <c:v>38639.208333330003</c:v>
                </c:pt>
                <c:pt idx="2858">
                  <c:v>38639.229166669917</c:v>
                </c:pt>
                <c:pt idx="2859">
                  <c:v>38639.25</c:v>
                </c:pt>
                <c:pt idx="2860">
                  <c:v>38639.270833330003</c:v>
                </c:pt>
                <c:pt idx="2861">
                  <c:v>38639.291666669917</c:v>
                </c:pt>
                <c:pt idx="2862">
                  <c:v>38639.312500000044</c:v>
                </c:pt>
                <c:pt idx="2863">
                  <c:v>38639.333333330003</c:v>
                </c:pt>
                <c:pt idx="2864">
                  <c:v>38639.354166669997</c:v>
                </c:pt>
                <c:pt idx="2865">
                  <c:v>38639.375</c:v>
                </c:pt>
                <c:pt idx="2866">
                  <c:v>38639.395833330003</c:v>
                </c:pt>
                <c:pt idx="2867">
                  <c:v>38639.416666669997</c:v>
                </c:pt>
                <c:pt idx="2868">
                  <c:v>38639.4375</c:v>
                </c:pt>
                <c:pt idx="2869">
                  <c:v>38639.458333330054</c:v>
                </c:pt>
                <c:pt idx="2870">
                  <c:v>38639.479166669975</c:v>
                </c:pt>
                <c:pt idx="2871">
                  <c:v>38639.5</c:v>
                </c:pt>
                <c:pt idx="2872">
                  <c:v>38639.520833330003</c:v>
                </c:pt>
                <c:pt idx="2873">
                  <c:v>38639.541666669975</c:v>
                </c:pt>
                <c:pt idx="2874">
                  <c:v>38639.5625</c:v>
                </c:pt>
                <c:pt idx="2875">
                  <c:v>38639.583333330003</c:v>
                </c:pt>
                <c:pt idx="2876">
                  <c:v>38639.604166669975</c:v>
                </c:pt>
                <c:pt idx="2877">
                  <c:v>38639.624999999993</c:v>
                </c:pt>
                <c:pt idx="2878">
                  <c:v>38639.645833330003</c:v>
                </c:pt>
                <c:pt idx="2879">
                  <c:v>38639.666666669975</c:v>
                </c:pt>
                <c:pt idx="2880">
                  <c:v>38639.6875</c:v>
                </c:pt>
                <c:pt idx="2881">
                  <c:v>38639.708333330003</c:v>
                </c:pt>
                <c:pt idx="2882">
                  <c:v>38639.729166669917</c:v>
                </c:pt>
                <c:pt idx="2883">
                  <c:v>38639.75</c:v>
                </c:pt>
                <c:pt idx="2884">
                  <c:v>38639.770833330003</c:v>
                </c:pt>
                <c:pt idx="2885">
                  <c:v>38639.791666669917</c:v>
                </c:pt>
                <c:pt idx="2886">
                  <c:v>38639.812500000044</c:v>
                </c:pt>
                <c:pt idx="2887">
                  <c:v>38639.833333330003</c:v>
                </c:pt>
                <c:pt idx="2888">
                  <c:v>38639.854166669997</c:v>
                </c:pt>
                <c:pt idx="2889">
                  <c:v>38639.875</c:v>
                </c:pt>
                <c:pt idx="2890">
                  <c:v>38639.895833330003</c:v>
                </c:pt>
                <c:pt idx="2891">
                  <c:v>38639.916666669997</c:v>
                </c:pt>
                <c:pt idx="2892">
                  <c:v>38639.9375</c:v>
                </c:pt>
                <c:pt idx="2893">
                  <c:v>38639.958333330054</c:v>
                </c:pt>
                <c:pt idx="2894">
                  <c:v>38639.979166669975</c:v>
                </c:pt>
                <c:pt idx="2895">
                  <c:v>38640</c:v>
                </c:pt>
                <c:pt idx="2896">
                  <c:v>38640.020833330003</c:v>
                </c:pt>
                <c:pt idx="2897">
                  <c:v>38640.041666669975</c:v>
                </c:pt>
                <c:pt idx="2898">
                  <c:v>38640.0625</c:v>
                </c:pt>
                <c:pt idx="2899">
                  <c:v>38640.083333330003</c:v>
                </c:pt>
                <c:pt idx="2900">
                  <c:v>38640.104166669975</c:v>
                </c:pt>
                <c:pt idx="2901">
                  <c:v>38640.124999999993</c:v>
                </c:pt>
                <c:pt idx="2902">
                  <c:v>38640.145833330003</c:v>
                </c:pt>
                <c:pt idx="2903">
                  <c:v>38640.166666669975</c:v>
                </c:pt>
                <c:pt idx="2904">
                  <c:v>38640.1875</c:v>
                </c:pt>
                <c:pt idx="2905">
                  <c:v>38640.208333330003</c:v>
                </c:pt>
                <c:pt idx="2906">
                  <c:v>38640.229166669917</c:v>
                </c:pt>
                <c:pt idx="2907">
                  <c:v>38640.25</c:v>
                </c:pt>
                <c:pt idx="2908">
                  <c:v>38640.270833330003</c:v>
                </c:pt>
                <c:pt idx="2909">
                  <c:v>38640.291666669917</c:v>
                </c:pt>
                <c:pt idx="2910">
                  <c:v>38640.312500000044</c:v>
                </c:pt>
                <c:pt idx="2911">
                  <c:v>38640.333333330003</c:v>
                </c:pt>
                <c:pt idx="2912">
                  <c:v>38640.354166669997</c:v>
                </c:pt>
                <c:pt idx="2913">
                  <c:v>38640.375</c:v>
                </c:pt>
                <c:pt idx="2914">
                  <c:v>38640.395833330003</c:v>
                </c:pt>
                <c:pt idx="2915">
                  <c:v>38640.416666669997</c:v>
                </c:pt>
                <c:pt idx="2916">
                  <c:v>38640.4375</c:v>
                </c:pt>
                <c:pt idx="2917">
                  <c:v>38640.458333330054</c:v>
                </c:pt>
                <c:pt idx="2918">
                  <c:v>38640.479166669975</c:v>
                </c:pt>
                <c:pt idx="2919">
                  <c:v>38640.5</c:v>
                </c:pt>
                <c:pt idx="2920">
                  <c:v>38640.520833330003</c:v>
                </c:pt>
                <c:pt idx="2921">
                  <c:v>38640.541666669975</c:v>
                </c:pt>
                <c:pt idx="2922">
                  <c:v>38640.5625</c:v>
                </c:pt>
                <c:pt idx="2923">
                  <c:v>38640.583333330003</c:v>
                </c:pt>
                <c:pt idx="2924">
                  <c:v>38640.604166669975</c:v>
                </c:pt>
                <c:pt idx="2925">
                  <c:v>38640.624999999993</c:v>
                </c:pt>
                <c:pt idx="2926">
                  <c:v>38640.645833330003</c:v>
                </c:pt>
                <c:pt idx="2927">
                  <c:v>38640.666666669975</c:v>
                </c:pt>
                <c:pt idx="2928">
                  <c:v>38640.6875</c:v>
                </c:pt>
                <c:pt idx="2929">
                  <c:v>38640.708333330003</c:v>
                </c:pt>
                <c:pt idx="2930">
                  <c:v>38640.729166669917</c:v>
                </c:pt>
                <c:pt idx="2931">
                  <c:v>38640.75</c:v>
                </c:pt>
                <c:pt idx="2932">
                  <c:v>38640.770833330003</c:v>
                </c:pt>
                <c:pt idx="2933">
                  <c:v>38640.791666669917</c:v>
                </c:pt>
                <c:pt idx="2934">
                  <c:v>38640.812500000044</c:v>
                </c:pt>
                <c:pt idx="2935">
                  <c:v>38640.833333330003</c:v>
                </c:pt>
                <c:pt idx="2936">
                  <c:v>38640.854166669997</c:v>
                </c:pt>
                <c:pt idx="2937">
                  <c:v>38640.875</c:v>
                </c:pt>
                <c:pt idx="2938">
                  <c:v>38640.895833330003</c:v>
                </c:pt>
                <c:pt idx="2939">
                  <c:v>38640.916666669997</c:v>
                </c:pt>
                <c:pt idx="2940">
                  <c:v>38640.9375</c:v>
                </c:pt>
                <c:pt idx="2941">
                  <c:v>38640.958333330054</c:v>
                </c:pt>
                <c:pt idx="2942">
                  <c:v>38640.979166669975</c:v>
                </c:pt>
                <c:pt idx="2943">
                  <c:v>38641</c:v>
                </c:pt>
                <c:pt idx="2944">
                  <c:v>38641.020833330003</c:v>
                </c:pt>
                <c:pt idx="2945">
                  <c:v>38641.041666669975</c:v>
                </c:pt>
                <c:pt idx="2946">
                  <c:v>38641.0625</c:v>
                </c:pt>
                <c:pt idx="2947">
                  <c:v>38641.083333330003</c:v>
                </c:pt>
                <c:pt idx="2948">
                  <c:v>38641.104166669975</c:v>
                </c:pt>
                <c:pt idx="2949">
                  <c:v>38641.124999999993</c:v>
                </c:pt>
                <c:pt idx="2950">
                  <c:v>38641.145833330003</c:v>
                </c:pt>
                <c:pt idx="2951">
                  <c:v>38641.166666669975</c:v>
                </c:pt>
                <c:pt idx="2952">
                  <c:v>38641.1875</c:v>
                </c:pt>
                <c:pt idx="2953">
                  <c:v>38641.208333330003</c:v>
                </c:pt>
                <c:pt idx="2954">
                  <c:v>38641.229166669917</c:v>
                </c:pt>
                <c:pt idx="2955">
                  <c:v>38641.25</c:v>
                </c:pt>
                <c:pt idx="2956">
                  <c:v>38641.270833330003</c:v>
                </c:pt>
                <c:pt idx="2957">
                  <c:v>38641.291666669917</c:v>
                </c:pt>
                <c:pt idx="2958">
                  <c:v>38641.312500000044</c:v>
                </c:pt>
                <c:pt idx="2959">
                  <c:v>38641.333333330003</c:v>
                </c:pt>
                <c:pt idx="2960">
                  <c:v>38641.354166669997</c:v>
                </c:pt>
                <c:pt idx="2961">
                  <c:v>38641.375</c:v>
                </c:pt>
                <c:pt idx="2962">
                  <c:v>38641.395833330003</c:v>
                </c:pt>
                <c:pt idx="2963">
                  <c:v>38641.416666669997</c:v>
                </c:pt>
                <c:pt idx="2964">
                  <c:v>38641.4375</c:v>
                </c:pt>
                <c:pt idx="2965">
                  <c:v>38641.458333330054</c:v>
                </c:pt>
                <c:pt idx="2966">
                  <c:v>38641.479166669975</c:v>
                </c:pt>
                <c:pt idx="2967">
                  <c:v>38641.5</c:v>
                </c:pt>
                <c:pt idx="2968">
                  <c:v>38641.520833330003</c:v>
                </c:pt>
                <c:pt idx="2969">
                  <c:v>38641.541666669975</c:v>
                </c:pt>
                <c:pt idx="2970">
                  <c:v>38641.5625</c:v>
                </c:pt>
                <c:pt idx="2971">
                  <c:v>38641.583333330003</c:v>
                </c:pt>
                <c:pt idx="2972">
                  <c:v>38641.604166669975</c:v>
                </c:pt>
                <c:pt idx="2973">
                  <c:v>38641.624999999993</c:v>
                </c:pt>
                <c:pt idx="2974">
                  <c:v>38641.645833330003</c:v>
                </c:pt>
                <c:pt idx="2975">
                  <c:v>38641.666666669975</c:v>
                </c:pt>
                <c:pt idx="2976">
                  <c:v>38641.6875</c:v>
                </c:pt>
                <c:pt idx="2977">
                  <c:v>38641.708333330003</c:v>
                </c:pt>
                <c:pt idx="2978">
                  <c:v>38641.729166669917</c:v>
                </c:pt>
                <c:pt idx="2979">
                  <c:v>38641.75</c:v>
                </c:pt>
                <c:pt idx="2980">
                  <c:v>38641.770833330003</c:v>
                </c:pt>
                <c:pt idx="2981">
                  <c:v>38641.791666669917</c:v>
                </c:pt>
                <c:pt idx="2982">
                  <c:v>38641.812500000044</c:v>
                </c:pt>
                <c:pt idx="2983">
                  <c:v>38641.833333330003</c:v>
                </c:pt>
                <c:pt idx="2984">
                  <c:v>38641.854166669997</c:v>
                </c:pt>
                <c:pt idx="2985">
                  <c:v>38641.875</c:v>
                </c:pt>
                <c:pt idx="2986">
                  <c:v>38641.895833330003</c:v>
                </c:pt>
                <c:pt idx="2987">
                  <c:v>38641.916666669997</c:v>
                </c:pt>
                <c:pt idx="2988">
                  <c:v>38641.9375</c:v>
                </c:pt>
                <c:pt idx="2989">
                  <c:v>38641.958333330054</c:v>
                </c:pt>
                <c:pt idx="2990">
                  <c:v>38641.979166669975</c:v>
                </c:pt>
                <c:pt idx="2991">
                  <c:v>38642</c:v>
                </c:pt>
                <c:pt idx="2992">
                  <c:v>38642.020833330003</c:v>
                </c:pt>
                <c:pt idx="2993">
                  <c:v>38642.041666669975</c:v>
                </c:pt>
                <c:pt idx="2994">
                  <c:v>38642.0625</c:v>
                </c:pt>
                <c:pt idx="2995">
                  <c:v>38642.083333330003</c:v>
                </c:pt>
                <c:pt idx="2996">
                  <c:v>38642.104166669975</c:v>
                </c:pt>
                <c:pt idx="2997">
                  <c:v>38642.124999999993</c:v>
                </c:pt>
                <c:pt idx="2998">
                  <c:v>38642.145833330003</c:v>
                </c:pt>
                <c:pt idx="2999">
                  <c:v>38642.166666669975</c:v>
                </c:pt>
                <c:pt idx="3000">
                  <c:v>38642.1875</c:v>
                </c:pt>
                <c:pt idx="3001">
                  <c:v>38642.208333330003</c:v>
                </c:pt>
                <c:pt idx="3002">
                  <c:v>38642.229166669917</c:v>
                </c:pt>
                <c:pt idx="3003">
                  <c:v>38642.25</c:v>
                </c:pt>
                <c:pt idx="3004">
                  <c:v>38642.270833330003</c:v>
                </c:pt>
                <c:pt idx="3005">
                  <c:v>38642.291666669917</c:v>
                </c:pt>
                <c:pt idx="3006">
                  <c:v>38642.312500000044</c:v>
                </c:pt>
                <c:pt idx="3007">
                  <c:v>38642.333333330003</c:v>
                </c:pt>
                <c:pt idx="3008">
                  <c:v>38642.354166669997</c:v>
                </c:pt>
                <c:pt idx="3009">
                  <c:v>38642.375</c:v>
                </c:pt>
                <c:pt idx="3010">
                  <c:v>38642.395833330003</c:v>
                </c:pt>
                <c:pt idx="3011">
                  <c:v>38642.416666669997</c:v>
                </c:pt>
                <c:pt idx="3012">
                  <c:v>38642.4375</c:v>
                </c:pt>
                <c:pt idx="3013">
                  <c:v>38642.458333330054</c:v>
                </c:pt>
                <c:pt idx="3014">
                  <c:v>38642.479166669975</c:v>
                </c:pt>
                <c:pt idx="3015">
                  <c:v>38642.5</c:v>
                </c:pt>
                <c:pt idx="3016">
                  <c:v>38642.520833330003</c:v>
                </c:pt>
                <c:pt idx="3017">
                  <c:v>38642.541666669975</c:v>
                </c:pt>
                <c:pt idx="3018">
                  <c:v>38642.5625</c:v>
                </c:pt>
                <c:pt idx="3019">
                  <c:v>38642.583333330003</c:v>
                </c:pt>
                <c:pt idx="3020">
                  <c:v>38642.604166669975</c:v>
                </c:pt>
                <c:pt idx="3021">
                  <c:v>38642.624999999993</c:v>
                </c:pt>
                <c:pt idx="3022">
                  <c:v>38642.645833330003</c:v>
                </c:pt>
                <c:pt idx="3023">
                  <c:v>38642.666666669975</c:v>
                </c:pt>
                <c:pt idx="3024">
                  <c:v>38642.6875</c:v>
                </c:pt>
                <c:pt idx="3025">
                  <c:v>38642.708333330003</c:v>
                </c:pt>
                <c:pt idx="3026">
                  <c:v>38642.729166669917</c:v>
                </c:pt>
                <c:pt idx="3027">
                  <c:v>38642.75</c:v>
                </c:pt>
                <c:pt idx="3028">
                  <c:v>38642.770833330003</c:v>
                </c:pt>
                <c:pt idx="3029">
                  <c:v>38642.791666669917</c:v>
                </c:pt>
                <c:pt idx="3030">
                  <c:v>38642.812500000044</c:v>
                </c:pt>
                <c:pt idx="3031">
                  <c:v>38642.833333330003</c:v>
                </c:pt>
                <c:pt idx="3032">
                  <c:v>38642.854166669997</c:v>
                </c:pt>
                <c:pt idx="3033">
                  <c:v>38642.875</c:v>
                </c:pt>
                <c:pt idx="3034">
                  <c:v>38642.895833330003</c:v>
                </c:pt>
                <c:pt idx="3035">
                  <c:v>38642.916666669997</c:v>
                </c:pt>
                <c:pt idx="3036">
                  <c:v>38642.9375</c:v>
                </c:pt>
                <c:pt idx="3037">
                  <c:v>38642.958333330054</c:v>
                </c:pt>
                <c:pt idx="3038">
                  <c:v>38642.979166669975</c:v>
                </c:pt>
                <c:pt idx="3039">
                  <c:v>38643</c:v>
                </c:pt>
                <c:pt idx="3040">
                  <c:v>38643.020833330003</c:v>
                </c:pt>
                <c:pt idx="3041">
                  <c:v>38643.041666669975</c:v>
                </c:pt>
                <c:pt idx="3042">
                  <c:v>38643.0625</c:v>
                </c:pt>
                <c:pt idx="3043">
                  <c:v>38643.083333330003</c:v>
                </c:pt>
                <c:pt idx="3044">
                  <c:v>38643.104166669975</c:v>
                </c:pt>
                <c:pt idx="3045">
                  <c:v>38643.124999999993</c:v>
                </c:pt>
                <c:pt idx="3046">
                  <c:v>38643.145833330003</c:v>
                </c:pt>
                <c:pt idx="3047">
                  <c:v>38643.166666669975</c:v>
                </c:pt>
                <c:pt idx="3048">
                  <c:v>38643.1875</c:v>
                </c:pt>
                <c:pt idx="3049">
                  <c:v>38643.208333330003</c:v>
                </c:pt>
                <c:pt idx="3050">
                  <c:v>38643.229166669917</c:v>
                </c:pt>
                <c:pt idx="3051">
                  <c:v>38643.25</c:v>
                </c:pt>
                <c:pt idx="3052">
                  <c:v>38643.270833330003</c:v>
                </c:pt>
                <c:pt idx="3053">
                  <c:v>38643.291666669917</c:v>
                </c:pt>
                <c:pt idx="3054">
                  <c:v>38643.312500000044</c:v>
                </c:pt>
                <c:pt idx="3055">
                  <c:v>38643.333333330003</c:v>
                </c:pt>
                <c:pt idx="3056">
                  <c:v>38643.354166669997</c:v>
                </c:pt>
                <c:pt idx="3057">
                  <c:v>38643.375</c:v>
                </c:pt>
                <c:pt idx="3058">
                  <c:v>38643.395833330003</c:v>
                </c:pt>
                <c:pt idx="3059">
                  <c:v>38643.416666669997</c:v>
                </c:pt>
                <c:pt idx="3060">
                  <c:v>38643.4375</c:v>
                </c:pt>
                <c:pt idx="3061">
                  <c:v>38643.458333330054</c:v>
                </c:pt>
                <c:pt idx="3062">
                  <c:v>38643.479166669975</c:v>
                </c:pt>
                <c:pt idx="3063">
                  <c:v>38643.5</c:v>
                </c:pt>
                <c:pt idx="3064">
                  <c:v>38643.520833330003</c:v>
                </c:pt>
                <c:pt idx="3065">
                  <c:v>38643.541666669975</c:v>
                </c:pt>
                <c:pt idx="3066">
                  <c:v>38643.5625</c:v>
                </c:pt>
                <c:pt idx="3067">
                  <c:v>38643.583333330003</c:v>
                </c:pt>
                <c:pt idx="3068">
                  <c:v>38643.604166669975</c:v>
                </c:pt>
                <c:pt idx="3069">
                  <c:v>38643.624999999993</c:v>
                </c:pt>
                <c:pt idx="3070">
                  <c:v>38643.645833330003</c:v>
                </c:pt>
                <c:pt idx="3071">
                  <c:v>38643.666666669975</c:v>
                </c:pt>
                <c:pt idx="3072">
                  <c:v>38643.6875</c:v>
                </c:pt>
                <c:pt idx="3073">
                  <c:v>38643.708333330003</c:v>
                </c:pt>
                <c:pt idx="3074">
                  <c:v>38643.729166669917</c:v>
                </c:pt>
                <c:pt idx="3075">
                  <c:v>38643.75</c:v>
                </c:pt>
                <c:pt idx="3076">
                  <c:v>38643.770833330003</c:v>
                </c:pt>
                <c:pt idx="3077">
                  <c:v>38643.791666669917</c:v>
                </c:pt>
                <c:pt idx="3078">
                  <c:v>38643.812500000044</c:v>
                </c:pt>
                <c:pt idx="3079">
                  <c:v>38643.833333330003</c:v>
                </c:pt>
                <c:pt idx="3080">
                  <c:v>38643.854166669997</c:v>
                </c:pt>
                <c:pt idx="3081">
                  <c:v>38643.875</c:v>
                </c:pt>
                <c:pt idx="3082">
                  <c:v>38643.895833330003</c:v>
                </c:pt>
                <c:pt idx="3083">
                  <c:v>38643.916666669997</c:v>
                </c:pt>
                <c:pt idx="3084">
                  <c:v>38643.9375</c:v>
                </c:pt>
                <c:pt idx="3085">
                  <c:v>38643.958333330054</c:v>
                </c:pt>
                <c:pt idx="3086">
                  <c:v>38643.979166669975</c:v>
                </c:pt>
                <c:pt idx="3087">
                  <c:v>38644</c:v>
                </c:pt>
                <c:pt idx="3088">
                  <c:v>38644.020833330003</c:v>
                </c:pt>
                <c:pt idx="3089">
                  <c:v>38644.041666669975</c:v>
                </c:pt>
                <c:pt idx="3090">
                  <c:v>38644.0625</c:v>
                </c:pt>
                <c:pt idx="3091">
                  <c:v>38644.083333330003</c:v>
                </c:pt>
                <c:pt idx="3092">
                  <c:v>38644.104166669975</c:v>
                </c:pt>
                <c:pt idx="3093">
                  <c:v>38644.124999999993</c:v>
                </c:pt>
                <c:pt idx="3094">
                  <c:v>38644.145833330003</c:v>
                </c:pt>
                <c:pt idx="3095">
                  <c:v>38644.166666669975</c:v>
                </c:pt>
                <c:pt idx="3096">
                  <c:v>38644.1875</c:v>
                </c:pt>
                <c:pt idx="3097">
                  <c:v>38644.208333330003</c:v>
                </c:pt>
                <c:pt idx="3098">
                  <c:v>38644.229166669917</c:v>
                </c:pt>
                <c:pt idx="3099">
                  <c:v>38644.25</c:v>
                </c:pt>
                <c:pt idx="3100">
                  <c:v>38644.270833330003</c:v>
                </c:pt>
                <c:pt idx="3101">
                  <c:v>38644.291666669917</c:v>
                </c:pt>
                <c:pt idx="3102">
                  <c:v>38644.312500000044</c:v>
                </c:pt>
                <c:pt idx="3103">
                  <c:v>38644.333333330003</c:v>
                </c:pt>
                <c:pt idx="3104">
                  <c:v>38644.354166669997</c:v>
                </c:pt>
                <c:pt idx="3105">
                  <c:v>38644.375</c:v>
                </c:pt>
                <c:pt idx="3106">
                  <c:v>38644.395833330003</c:v>
                </c:pt>
                <c:pt idx="3107">
                  <c:v>38644.416666669997</c:v>
                </c:pt>
                <c:pt idx="3108">
                  <c:v>38644.4375</c:v>
                </c:pt>
                <c:pt idx="3109">
                  <c:v>38644.458333330054</c:v>
                </c:pt>
                <c:pt idx="3110">
                  <c:v>38644.479166669975</c:v>
                </c:pt>
                <c:pt idx="3111">
                  <c:v>38644.5</c:v>
                </c:pt>
                <c:pt idx="3112">
                  <c:v>38644.520833330003</c:v>
                </c:pt>
                <c:pt idx="3113">
                  <c:v>38644.541666669975</c:v>
                </c:pt>
                <c:pt idx="3114">
                  <c:v>38644.5625</c:v>
                </c:pt>
                <c:pt idx="3115">
                  <c:v>38644.583333330003</c:v>
                </c:pt>
                <c:pt idx="3116">
                  <c:v>38644.604166669975</c:v>
                </c:pt>
                <c:pt idx="3117">
                  <c:v>38644.624999999993</c:v>
                </c:pt>
                <c:pt idx="3118">
                  <c:v>38644.645833330003</c:v>
                </c:pt>
              </c:numCache>
            </c:numRef>
          </c:xVal>
          <c:yVal>
            <c:numRef>
              <c:f>MR.Smith!$H$10:$H$20000</c:f>
              <c:numCache>
                <c:formatCode>General</c:formatCode>
                <c:ptCount val="19991"/>
                <c:pt idx="0">
                  <c:v>38.68</c:v>
                </c:pt>
                <c:pt idx="1">
                  <c:v>38.64</c:v>
                </c:pt>
                <c:pt idx="2">
                  <c:v>38.57</c:v>
                </c:pt>
                <c:pt idx="3">
                  <c:v>38.550000000000004</c:v>
                </c:pt>
                <c:pt idx="4">
                  <c:v>38.49</c:v>
                </c:pt>
                <c:pt idx="5">
                  <c:v>38.43</c:v>
                </c:pt>
                <c:pt idx="6">
                  <c:v>38.370000000000005</c:v>
                </c:pt>
                <c:pt idx="7">
                  <c:v>38.32</c:v>
                </c:pt>
                <c:pt idx="8">
                  <c:v>38.28</c:v>
                </c:pt>
                <c:pt idx="9">
                  <c:v>38.230000000000011</c:v>
                </c:pt>
                <c:pt idx="10">
                  <c:v>38.18</c:v>
                </c:pt>
                <c:pt idx="11">
                  <c:v>38.14</c:v>
                </c:pt>
                <c:pt idx="12">
                  <c:v>38.090000000000003</c:v>
                </c:pt>
                <c:pt idx="13">
                  <c:v>38.03</c:v>
                </c:pt>
                <c:pt idx="14">
                  <c:v>37.980000000000004</c:v>
                </c:pt>
                <c:pt idx="15">
                  <c:v>37.94</c:v>
                </c:pt>
                <c:pt idx="16">
                  <c:v>37.9</c:v>
                </c:pt>
                <c:pt idx="17">
                  <c:v>37.85</c:v>
                </c:pt>
                <c:pt idx="18">
                  <c:v>37.81</c:v>
                </c:pt>
                <c:pt idx="19">
                  <c:v>37.760000000000012</c:v>
                </c:pt>
                <c:pt idx="20">
                  <c:v>37.71</c:v>
                </c:pt>
                <c:pt idx="21">
                  <c:v>37.67</c:v>
                </c:pt>
                <c:pt idx="22">
                  <c:v>37.630000000000003</c:v>
                </c:pt>
                <c:pt idx="23">
                  <c:v>37.58</c:v>
                </c:pt>
                <c:pt idx="24">
                  <c:v>37.53</c:v>
                </c:pt>
                <c:pt idx="25">
                  <c:v>37.5</c:v>
                </c:pt>
                <c:pt idx="26">
                  <c:v>37.44</c:v>
                </c:pt>
                <c:pt idx="27">
                  <c:v>37.39</c:v>
                </c:pt>
                <c:pt idx="28">
                  <c:v>37.35</c:v>
                </c:pt>
                <c:pt idx="29">
                  <c:v>37.31</c:v>
                </c:pt>
                <c:pt idx="30">
                  <c:v>37.260000000000012</c:v>
                </c:pt>
                <c:pt idx="31">
                  <c:v>37.21</c:v>
                </c:pt>
                <c:pt idx="32">
                  <c:v>37.17</c:v>
                </c:pt>
                <c:pt idx="33">
                  <c:v>37.14</c:v>
                </c:pt>
                <c:pt idx="34">
                  <c:v>37.090000000000003</c:v>
                </c:pt>
                <c:pt idx="35">
                  <c:v>37.04</c:v>
                </c:pt>
                <c:pt idx="36">
                  <c:v>37</c:v>
                </c:pt>
                <c:pt idx="37">
                  <c:v>36.950000000000003</c:v>
                </c:pt>
                <c:pt idx="38">
                  <c:v>36.9</c:v>
                </c:pt>
                <c:pt idx="39">
                  <c:v>36.870000000000005</c:v>
                </c:pt>
                <c:pt idx="40">
                  <c:v>36.81</c:v>
                </c:pt>
                <c:pt idx="41">
                  <c:v>36.770000000000003</c:v>
                </c:pt>
                <c:pt idx="42">
                  <c:v>36.720000000000013</c:v>
                </c:pt>
                <c:pt idx="43">
                  <c:v>36.68</c:v>
                </c:pt>
                <c:pt idx="44">
                  <c:v>36.64</c:v>
                </c:pt>
                <c:pt idx="45">
                  <c:v>36.590000000000003</c:v>
                </c:pt>
                <c:pt idx="46">
                  <c:v>36.550000000000004</c:v>
                </c:pt>
                <c:pt idx="47">
                  <c:v>36.51</c:v>
                </c:pt>
                <c:pt idx="48">
                  <c:v>36.47</c:v>
                </c:pt>
                <c:pt idx="49">
                  <c:v>36.42</c:v>
                </c:pt>
                <c:pt idx="50">
                  <c:v>35.65</c:v>
                </c:pt>
                <c:pt idx="51">
                  <c:v>35.590000000000003</c:v>
                </c:pt>
                <c:pt idx="52">
                  <c:v>35.550000000000004</c:v>
                </c:pt>
                <c:pt idx="53">
                  <c:v>35.520000000000003</c:v>
                </c:pt>
                <c:pt idx="54">
                  <c:v>35.47</c:v>
                </c:pt>
                <c:pt idx="55">
                  <c:v>35.43</c:v>
                </c:pt>
                <c:pt idx="56">
                  <c:v>35.4</c:v>
                </c:pt>
                <c:pt idx="57">
                  <c:v>35.36</c:v>
                </c:pt>
                <c:pt idx="58">
                  <c:v>35.31</c:v>
                </c:pt>
                <c:pt idx="59">
                  <c:v>35.28</c:v>
                </c:pt>
                <c:pt idx="60">
                  <c:v>35.230000000000011</c:v>
                </c:pt>
                <c:pt idx="61">
                  <c:v>35.200000000000003</c:v>
                </c:pt>
                <c:pt idx="62">
                  <c:v>35.15</c:v>
                </c:pt>
                <c:pt idx="63">
                  <c:v>35.11</c:v>
                </c:pt>
                <c:pt idx="64">
                  <c:v>35.07</c:v>
                </c:pt>
                <c:pt idx="65">
                  <c:v>35.04</c:v>
                </c:pt>
                <c:pt idx="66">
                  <c:v>35</c:v>
                </c:pt>
                <c:pt idx="67">
                  <c:v>34.97</c:v>
                </c:pt>
                <c:pt idx="68">
                  <c:v>34.93</c:v>
                </c:pt>
                <c:pt idx="69">
                  <c:v>34.880000000000003</c:v>
                </c:pt>
                <c:pt idx="70">
                  <c:v>34.85</c:v>
                </c:pt>
                <c:pt idx="71">
                  <c:v>34.800000000000004</c:v>
                </c:pt>
                <c:pt idx="72">
                  <c:v>34.760000000000012</c:v>
                </c:pt>
                <c:pt idx="73">
                  <c:v>34.730000000000011</c:v>
                </c:pt>
                <c:pt idx="74">
                  <c:v>34.690000000000012</c:v>
                </c:pt>
                <c:pt idx="75">
                  <c:v>34.65</c:v>
                </c:pt>
                <c:pt idx="76">
                  <c:v>34.620000000000012</c:v>
                </c:pt>
                <c:pt idx="77">
                  <c:v>34.590000000000003</c:v>
                </c:pt>
                <c:pt idx="78">
                  <c:v>34.54</c:v>
                </c:pt>
                <c:pt idx="79">
                  <c:v>34.5</c:v>
                </c:pt>
                <c:pt idx="80">
                  <c:v>34.47</c:v>
                </c:pt>
                <c:pt idx="81">
                  <c:v>34.44</c:v>
                </c:pt>
                <c:pt idx="82">
                  <c:v>34.4</c:v>
                </c:pt>
                <c:pt idx="83">
                  <c:v>34.35</c:v>
                </c:pt>
                <c:pt idx="84">
                  <c:v>34.33</c:v>
                </c:pt>
                <c:pt idx="85">
                  <c:v>34.290000000000013</c:v>
                </c:pt>
                <c:pt idx="86">
                  <c:v>34.24</c:v>
                </c:pt>
                <c:pt idx="87">
                  <c:v>34.200000000000003</c:v>
                </c:pt>
                <c:pt idx="88">
                  <c:v>34.17</c:v>
                </c:pt>
                <c:pt idx="89">
                  <c:v>34.130000000000003</c:v>
                </c:pt>
                <c:pt idx="90">
                  <c:v>34.1</c:v>
                </c:pt>
                <c:pt idx="91">
                  <c:v>34.050000000000004</c:v>
                </c:pt>
                <c:pt idx="92">
                  <c:v>34.04</c:v>
                </c:pt>
                <c:pt idx="93">
                  <c:v>33.99</c:v>
                </c:pt>
                <c:pt idx="94">
                  <c:v>33.94</c:v>
                </c:pt>
                <c:pt idx="95">
                  <c:v>33.910000000000004</c:v>
                </c:pt>
                <c:pt idx="96">
                  <c:v>33.880000000000003</c:v>
                </c:pt>
                <c:pt idx="97">
                  <c:v>33.83</c:v>
                </c:pt>
                <c:pt idx="98">
                  <c:v>33.81</c:v>
                </c:pt>
                <c:pt idx="99">
                  <c:v>33.770000000000003</c:v>
                </c:pt>
                <c:pt idx="100">
                  <c:v>33.74</c:v>
                </c:pt>
                <c:pt idx="101">
                  <c:v>33.700000000000003</c:v>
                </c:pt>
                <c:pt idx="102">
                  <c:v>33.67</c:v>
                </c:pt>
                <c:pt idx="103">
                  <c:v>33.620000000000012</c:v>
                </c:pt>
                <c:pt idx="104">
                  <c:v>33.590000000000003</c:v>
                </c:pt>
                <c:pt idx="105">
                  <c:v>33.550000000000004</c:v>
                </c:pt>
                <c:pt idx="106">
                  <c:v>33.53</c:v>
                </c:pt>
                <c:pt idx="107">
                  <c:v>33.49</c:v>
                </c:pt>
                <c:pt idx="108">
                  <c:v>33.450000000000003</c:v>
                </c:pt>
                <c:pt idx="109">
                  <c:v>33.42</c:v>
                </c:pt>
                <c:pt idx="110">
                  <c:v>33.370000000000005</c:v>
                </c:pt>
                <c:pt idx="111">
                  <c:v>33.35</c:v>
                </c:pt>
                <c:pt idx="112">
                  <c:v>33.31</c:v>
                </c:pt>
                <c:pt idx="113">
                  <c:v>33.290000000000013</c:v>
                </c:pt>
                <c:pt idx="114">
                  <c:v>33.25</c:v>
                </c:pt>
                <c:pt idx="115">
                  <c:v>33.21</c:v>
                </c:pt>
                <c:pt idx="116">
                  <c:v>33.190000000000012</c:v>
                </c:pt>
                <c:pt idx="117">
                  <c:v>33.15</c:v>
                </c:pt>
                <c:pt idx="118">
                  <c:v>33.11</c:v>
                </c:pt>
                <c:pt idx="119">
                  <c:v>33.08</c:v>
                </c:pt>
                <c:pt idx="120">
                  <c:v>33.06</c:v>
                </c:pt>
                <c:pt idx="121">
                  <c:v>33.020000000000003</c:v>
                </c:pt>
                <c:pt idx="122">
                  <c:v>32.980000000000004</c:v>
                </c:pt>
                <c:pt idx="123">
                  <c:v>32.950000000000003</c:v>
                </c:pt>
                <c:pt idx="124">
                  <c:v>32.93</c:v>
                </c:pt>
                <c:pt idx="125">
                  <c:v>32.89</c:v>
                </c:pt>
                <c:pt idx="126">
                  <c:v>32.85</c:v>
                </c:pt>
                <c:pt idx="127">
                  <c:v>32.83</c:v>
                </c:pt>
                <c:pt idx="128">
                  <c:v>32.800000000000004</c:v>
                </c:pt>
                <c:pt idx="129">
                  <c:v>32.770000000000003</c:v>
                </c:pt>
                <c:pt idx="130">
                  <c:v>32.730000000000011</c:v>
                </c:pt>
                <c:pt idx="131">
                  <c:v>32.71</c:v>
                </c:pt>
                <c:pt idx="132">
                  <c:v>32.67</c:v>
                </c:pt>
                <c:pt idx="133">
                  <c:v>32.630000000000003</c:v>
                </c:pt>
                <c:pt idx="134">
                  <c:v>32.61</c:v>
                </c:pt>
                <c:pt idx="135">
                  <c:v>32.57</c:v>
                </c:pt>
                <c:pt idx="136">
                  <c:v>32.54</c:v>
                </c:pt>
                <c:pt idx="137">
                  <c:v>32.520000000000003</c:v>
                </c:pt>
                <c:pt idx="138">
                  <c:v>32.49</c:v>
                </c:pt>
                <c:pt idx="139">
                  <c:v>32.450000000000003</c:v>
                </c:pt>
                <c:pt idx="140">
                  <c:v>32.42</c:v>
                </c:pt>
                <c:pt idx="141">
                  <c:v>32.39</c:v>
                </c:pt>
                <c:pt idx="142">
                  <c:v>32.36</c:v>
                </c:pt>
                <c:pt idx="143">
                  <c:v>32.32</c:v>
                </c:pt>
                <c:pt idx="144">
                  <c:v>32.300000000000004</c:v>
                </c:pt>
                <c:pt idx="145">
                  <c:v>32.270000000000003</c:v>
                </c:pt>
                <c:pt idx="146">
                  <c:v>32.230000000000011</c:v>
                </c:pt>
                <c:pt idx="147">
                  <c:v>32.220000000000013</c:v>
                </c:pt>
                <c:pt idx="148">
                  <c:v>32.18</c:v>
                </c:pt>
                <c:pt idx="149">
                  <c:v>32.15</c:v>
                </c:pt>
                <c:pt idx="150">
                  <c:v>32.130000000000003</c:v>
                </c:pt>
                <c:pt idx="151">
                  <c:v>32.1</c:v>
                </c:pt>
                <c:pt idx="152">
                  <c:v>32.06</c:v>
                </c:pt>
                <c:pt idx="153">
                  <c:v>32.04</c:v>
                </c:pt>
                <c:pt idx="154">
                  <c:v>32.020000000000003</c:v>
                </c:pt>
                <c:pt idx="155">
                  <c:v>31.979999999999986</c:v>
                </c:pt>
                <c:pt idx="156">
                  <c:v>31.95</c:v>
                </c:pt>
                <c:pt idx="157">
                  <c:v>31.919999999999987</c:v>
                </c:pt>
                <c:pt idx="158">
                  <c:v>31.91</c:v>
                </c:pt>
                <c:pt idx="159">
                  <c:v>31.87</c:v>
                </c:pt>
                <c:pt idx="160">
                  <c:v>31.85</c:v>
                </c:pt>
                <c:pt idx="161">
                  <c:v>31.81000000000002</c:v>
                </c:pt>
                <c:pt idx="162">
                  <c:v>31.8</c:v>
                </c:pt>
                <c:pt idx="163">
                  <c:v>31.759999999999987</c:v>
                </c:pt>
                <c:pt idx="164">
                  <c:v>31.73</c:v>
                </c:pt>
                <c:pt idx="165">
                  <c:v>31.71</c:v>
                </c:pt>
                <c:pt idx="166">
                  <c:v>31.68</c:v>
                </c:pt>
                <c:pt idx="167">
                  <c:v>31.65000000000002</c:v>
                </c:pt>
                <c:pt idx="168">
                  <c:v>31.62</c:v>
                </c:pt>
                <c:pt idx="169">
                  <c:v>31.59</c:v>
                </c:pt>
                <c:pt idx="170">
                  <c:v>31.57</c:v>
                </c:pt>
                <c:pt idx="171">
                  <c:v>31.54</c:v>
                </c:pt>
                <c:pt idx="172">
                  <c:v>31.51</c:v>
                </c:pt>
                <c:pt idx="173">
                  <c:v>31.49</c:v>
                </c:pt>
                <c:pt idx="174">
                  <c:v>31.459999999999987</c:v>
                </c:pt>
                <c:pt idx="175">
                  <c:v>31.43</c:v>
                </c:pt>
                <c:pt idx="176">
                  <c:v>31.4</c:v>
                </c:pt>
                <c:pt idx="177">
                  <c:v>31.39</c:v>
                </c:pt>
                <c:pt idx="178">
                  <c:v>31.36</c:v>
                </c:pt>
                <c:pt idx="179">
                  <c:v>31.34</c:v>
                </c:pt>
                <c:pt idx="180">
                  <c:v>31.3</c:v>
                </c:pt>
                <c:pt idx="181">
                  <c:v>31.279999999999987</c:v>
                </c:pt>
                <c:pt idx="182">
                  <c:v>31.25</c:v>
                </c:pt>
                <c:pt idx="183">
                  <c:v>31.22</c:v>
                </c:pt>
                <c:pt idx="184">
                  <c:v>31.2</c:v>
                </c:pt>
                <c:pt idx="185">
                  <c:v>31.18</c:v>
                </c:pt>
                <c:pt idx="186">
                  <c:v>31.15000000000002</c:v>
                </c:pt>
                <c:pt idx="187">
                  <c:v>31.12</c:v>
                </c:pt>
                <c:pt idx="188">
                  <c:v>31.1</c:v>
                </c:pt>
                <c:pt idx="189">
                  <c:v>31.08</c:v>
                </c:pt>
                <c:pt idx="190">
                  <c:v>31.06</c:v>
                </c:pt>
                <c:pt idx="191">
                  <c:v>31.03</c:v>
                </c:pt>
                <c:pt idx="192">
                  <c:v>31</c:v>
                </c:pt>
                <c:pt idx="193">
                  <c:v>30.97</c:v>
                </c:pt>
                <c:pt idx="194">
                  <c:v>30.959999999999987</c:v>
                </c:pt>
                <c:pt idx="195">
                  <c:v>30.939999999999987</c:v>
                </c:pt>
                <c:pt idx="196">
                  <c:v>30.919999999999987</c:v>
                </c:pt>
                <c:pt idx="197">
                  <c:v>30.9</c:v>
                </c:pt>
                <c:pt idx="198">
                  <c:v>30.86</c:v>
                </c:pt>
                <c:pt idx="199">
                  <c:v>30.85</c:v>
                </c:pt>
                <c:pt idx="200">
                  <c:v>30.830000000000005</c:v>
                </c:pt>
                <c:pt idx="201">
                  <c:v>30.79</c:v>
                </c:pt>
                <c:pt idx="202">
                  <c:v>30.779999999999987</c:v>
                </c:pt>
                <c:pt idx="203">
                  <c:v>30.759999999999987</c:v>
                </c:pt>
                <c:pt idx="204">
                  <c:v>30.73</c:v>
                </c:pt>
                <c:pt idx="205">
                  <c:v>30.72</c:v>
                </c:pt>
                <c:pt idx="206">
                  <c:v>30.7</c:v>
                </c:pt>
                <c:pt idx="207">
                  <c:v>30.67</c:v>
                </c:pt>
                <c:pt idx="208">
                  <c:v>30.65000000000002</c:v>
                </c:pt>
                <c:pt idx="209">
                  <c:v>30.63000000000002</c:v>
                </c:pt>
                <c:pt idx="210">
                  <c:v>30.610000000000021</c:v>
                </c:pt>
                <c:pt idx="211">
                  <c:v>30.6</c:v>
                </c:pt>
                <c:pt idx="212">
                  <c:v>30.57</c:v>
                </c:pt>
                <c:pt idx="213">
                  <c:v>30.56</c:v>
                </c:pt>
                <c:pt idx="214">
                  <c:v>30.53</c:v>
                </c:pt>
                <c:pt idx="215">
                  <c:v>30.51</c:v>
                </c:pt>
                <c:pt idx="216">
                  <c:v>30.49</c:v>
                </c:pt>
                <c:pt idx="217">
                  <c:v>30.479999999999986</c:v>
                </c:pt>
                <c:pt idx="218">
                  <c:v>30.45</c:v>
                </c:pt>
                <c:pt idx="219">
                  <c:v>30.439999999999987</c:v>
                </c:pt>
                <c:pt idx="220">
                  <c:v>30.41</c:v>
                </c:pt>
                <c:pt idx="221">
                  <c:v>30.4</c:v>
                </c:pt>
                <c:pt idx="222">
                  <c:v>30.38</c:v>
                </c:pt>
                <c:pt idx="223">
                  <c:v>30.37</c:v>
                </c:pt>
                <c:pt idx="224">
                  <c:v>30.34</c:v>
                </c:pt>
                <c:pt idx="225">
                  <c:v>30.32</c:v>
                </c:pt>
                <c:pt idx="226">
                  <c:v>30.29</c:v>
                </c:pt>
                <c:pt idx="227">
                  <c:v>30.29</c:v>
                </c:pt>
                <c:pt idx="228">
                  <c:v>30.259999999999987</c:v>
                </c:pt>
                <c:pt idx="229">
                  <c:v>30.24</c:v>
                </c:pt>
                <c:pt idx="230">
                  <c:v>30.22</c:v>
                </c:pt>
                <c:pt idx="231">
                  <c:v>30.21</c:v>
                </c:pt>
                <c:pt idx="232">
                  <c:v>28.21</c:v>
                </c:pt>
                <c:pt idx="233">
                  <c:v>28.2</c:v>
                </c:pt>
                <c:pt idx="234">
                  <c:v>28.18</c:v>
                </c:pt>
                <c:pt idx="235">
                  <c:v>28.17</c:v>
                </c:pt>
                <c:pt idx="236">
                  <c:v>28.16</c:v>
                </c:pt>
                <c:pt idx="237">
                  <c:v>28.15000000000002</c:v>
                </c:pt>
                <c:pt idx="238">
                  <c:v>28.15000000000002</c:v>
                </c:pt>
                <c:pt idx="239">
                  <c:v>28.14</c:v>
                </c:pt>
                <c:pt idx="240">
                  <c:v>28.12</c:v>
                </c:pt>
                <c:pt idx="241">
                  <c:v>28.110000000000021</c:v>
                </c:pt>
                <c:pt idx="242">
                  <c:v>28.1</c:v>
                </c:pt>
                <c:pt idx="243">
                  <c:v>28.08</c:v>
                </c:pt>
                <c:pt idx="244">
                  <c:v>28.08</c:v>
                </c:pt>
                <c:pt idx="245">
                  <c:v>28.07</c:v>
                </c:pt>
                <c:pt idx="246">
                  <c:v>28.06</c:v>
                </c:pt>
                <c:pt idx="247">
                  <c:v>28.07</c:v>
                </c:pt>
                <c:pt idx="248">
                  <c:v>28.06</c:v>
                </c:pt>
                <c:pt idx="249">
                  <c:v>28.04</c:v>
                </c:pt>
                <c:pt idx="250">
                  <c:v>28.03</c:v>
                </c:pt>
                <c:pt idx="251">
                  <c:v>28.03</c:v>
                </c:pt>
                <c:pt idx="252">
                  <c:v>28.01</c:v>
                </c:pt>
                <c:pt idx="253">
                  <c:v>28</c:v>
                </c:pt>
                <c:pt idx="254">
                  <c:v>27.99</c:v>
                </c:pt>
                <c:pt idx="255">
                  <c:v>27.979999999999986</c:v>
                </c:pt>
                <c:pt idx="256">
                  <c:v>27.97</c:v>
                </c:pt>
                <c:pt idx="257">
                  <c:v>27.959999999999987</c:v>
                </c:pt>
                <c:pt idx="258">
                  <c:v>27.959999999999987</c:v>
                </c:pt>
                <c:pt idx="259">
                  <c:v>27.959999999999987</c:v>
                </c:pt>
                <c:pt idx="260">
                  <c:v>27.95</c:v>
                </c:pt>
                <c:pt idx="261">
                  <c:v>27.939999999999987</c:v>
                </c:pt>
                <c:pt idx="262">
                  <c:v>27.93</c:v>
                </c:pt>
                <c:pt idx="263">
                  <c:v>27.919999999999987</c:v>
                </c:pt>
                <c:pt idx="264">
                  <c:v>27.93</c:v>
                </c:pt>
                <c:pt idx="265">
                  <c:v>27.89</c:v>
                </c:pt>
                <c:pt idx="266">
                  <c:v>27.9</c:v>
                </c:pt>
                <c:pt idx="267">
                  <c:v>27.9</c:v>
                </c:pt>
                <c:pt idx="268">
                  <c:v>27.89</c:v>
                </c:pt>
                <c:pt idx="269">
                  <c:v>27.87</c:v>
                </c:pt>
                <c:pt idx="270">
                  <c:v>27.87</c:v>
                </c:pt>
                <c:pt idx="271">
                  <c:v>27.86</c:v>
                </c:pt>
                <c:pt idx="272">
                  <c:v>27.85</c:v>
                </c:pt>
                <c:pt idx="273">
                  <c:v>27.84</c:v>
                </c:pt>
                <c:pt idx="274">
                  <c:v>27.84</c:v>
                </c:pt>
                <c:pt idx="275">
                  <c:v>27.82</c:v>
                </c:pt>
                <c:pt idx="276">
                  <c:v>27.81000000000002</c:v>
                </c:pt>
                <c:pt idx="277">
                  <c:v>27.81000000000002</c:v>
                </c:pt>
                <c:pt idx="278">
                  <c:v>27.79</c:v>
                </c:pt>
                <c:pt idx="279">
                  <c:v>27.779999999999987</c:v>
                </c:pt>
                <c:pt idx="280">
                  <c:v>27.779999999999987</c:v>
                </c:pt>
                <c:pt idx="281">
                  <c:v>27.77</c:v>
                </c:pt>
                <c:pt idx="282">
                  <c:v>27.77</c:v>
                </c:pt>
                <c:pt idx="283">
                  <c:v>27.74</c:v>
                </c:pt>
                <c:pt idx="284">
                  <c:v>27.75</c:v>
                </c:pt>
                <c:pt idx="285">
                  <c:v>27.75</c:v>
                </c:pt>
                <c:pt idx="286">
                  <c:v>27.74</c:v>
                </c:pt>
                <c:pt idx="287">
                  <c:v>27.72</c:v>
                </c:pt>
                <c:pt idx="288">
                  <c:v>27.71</c:v>
                </c:pt>
                <c:pt idx="289">
                  <c:v>27.7</c:v>
                </c:pt>
                <c:pt idx="290">
                  <c:v>27.7</c:v>
                </c:pt>
                <c:pt idx="291">
                  <c:v>27.69</c:v>
                </c:pt>
                <c:pt idx="292">
                  <c:v>27.68</c:v>
                </c:pt>
                <c:pt idx="293">
                  <c:v>29.13000000000002</c:v>
                </c:pt>
                <c:pt idx="294">
                  <c:v>29.22</c:v>
                </c:pt>
                <c:pt idx="295">
                  <c:v>29.21</c:v>
                </c:pt>
                <c:pt idx="296">
                  <c:v>29.2</c:v>
                </c:pt>
                <c:pt idx="297">
                  <c:v>29.2</c:v>
                </c:pt>
                <c:pt idx="298">
                  <c:v>29.18</c:v>
                </c:pt>
                <c:pt idx="299">
                  <c:v>29.17</c:v>
                </c:pt>
                <c:pt idx="300">
                  <c:v>29.15000000000002</c:v>
                </c:pt>
                <c:pt idx="301">
                  <c:v>29.15000000000002</c:v>
                </c:pt>
                <c:pt idx="302">
                  <c:v>29.14</c:v>
                </c:pt>
                <c:pt idx="303">
                  <c:v>29.110000000000021</c:v>
                </c:pt>
                <c:pt idx="304">
                  <c:v>29.110000000000021</c:v>
                </c:pt>
                <c:pt idx="305">
                  <c:v>29.08</c:v>
                </c:pt>
                <c:pt idx="306">
                  <c:v>29.09</c:v>
                </c:pt>
                <c:pt idx="307">
                  <c:v>29.07</c:v>
                </c:pt>
                <c:pt idx="308">
                  <c:v>29.06</c:v>
                </c:pt>
                <c:pt idx="309">
                  <c:v>29.05</c:v>
                </c:pt>
                <c:pt idx="310">
                  <c:v>29.05</c:v>
                </c:pt>
                <c:pt idx="311">
                  <c:v>29.04</c:v>
                </c:pt>
                <c:pt idx="312">
                  <c:v>29.03</c:v>
                </c:pt>
                <c:pt idx="313">
                  <c:v>29.01</c:v>
                </c:pt>
                <c:pt idx="314">
                  <c:v>29</c:v>
                </c:pt>
                <c:pt idx="315">
                  <c:v>29</c:v>
                </c:pt>
                <c:pt idx="316">
                  <c:v>28.99</c:v>
                </c:pt>
                <c:pt idx="317">
                  <c:v>28.97</c:v>
                </c:pt>
                <c:pt idx="318">
                  <c:v>28.959999999999987</c:v>
                </c:pt>
                <c:pt idx="319">
                  <c:v>28.959999999999987</c:v>
                </c:pt>
                <c:pt idx="320">
                  <c:v>28.939999999999987</c:v>
                </c:pt>
                <c:pt idx="321">
                  <c:v>28.93</c:v>
                </c:pt>
                <c:pt idx="322">
                  <c:v>28.93</c:v>
                </c:pt>
                <c:pt idx="323">
                  <c:v>28.91</c:v>
                </c:pt>
                <c:pt idx="324">
                  <c:v>28.89</c:v>
                </c:pt>
                <c:pt idx="325">
                  <c:v>28.89</c:v>
                </c:pt>
                <c:pt idx="326">
                  <c:v>28.89</c:v>
                </c:pt>
                <c:pt idx="327">
                  <c:v>28.88</c:v>
                </c:pt>
                <c:pt idx="328">
                  <c:v>28.86</c:v>
                </c:pt>
                <c:pt idx="329">
                  <c:v>28.85</c:v>
                </c:pt>
                <c:pt idx="330">
                  <c:v>28.84</c:v>
                </c:pt>
                <c:pt idx="331">
                  <c:v>28.82</c:v>
                </c:pt>
                <c:pt idx="332">
                  <c:v>28.830000000000005</c:v>
                </c:pt>
                <c:pt idx="333">
                  <c:v>28.81000000000002</c:v>
                </c:pt>
                <c:pt idx="334">
                  <c:v>28.8</c:v>
                </c:pt>
                <c:pt idx="335">
                  <c:v>28.81000000000002</c:v>
                </c:pt>
                <c:pt idx="336">
                  <c:v>28.79</c:v>
                </c:pt>
                <c:pt idx="337">
                  <c:v>28.77</c:v>
                </c:pt>
                <c:pt idx="338">
                  <c:v>28.77</c:v>
                </c:pt>
                <c:pt idx="339">
                  <c:v>28.759999999999987</c:v>
                </c:pt>
                <c:pt idx="340">
                  <c:v>28.74</c:v>
                </c:pt>
                <c:pt idx="341">
                  <c:v>28.75</c:v>
                </c:pt>
                <c:pt idx="342">
                  <c:v>28.72</c:v>
                </c:pt>
                <c:pt idx="343">
                  <c:v>28.72</c:v>
                </c:pt>
                <c:pt idx="344">
                  <c:v>28.71</c:v>
                </c:pt>
                <c:pt idx="345">
                  <c:v>28.7</c:v>
                </c:pt>
                <c:pt idx="346">
                  <c:v>28.7</c:v>
                </c:pt>
                <c:pt idx="347">
                  <c:v>28.69</c:v>
                </c:pt>
                <c:pt idx="348">
                  <c:v>28.68</c:v>
                </c:pt>
                <c:pt idx="349">
                  <c:v>28.67</c:v>
                </c:pt>
                <c:pt idx="350">
                  <c:v>28.67</c:v>
                </c:pt>
                <c:pt idx="351">
                  <c:v>28.64</c:v>
                </c:pt>
                <c:pt idx="352">
                  <c:v>28.62</c:v>
                </c:pt>
                <c:pt idx="353">
                  <c:v>28.62</c:v>
                </c:pt>
                <c:pt idx="354">
                  <c:v>28.62</c:v>
                </c:pt>
                <c:pt idx="355">
                  <c:v>28.62</c:v>
                </c:pt>
                <c:pt idx="356">
                  <c:v>28.610000000000021</c:v>
                </c:pt>
                <c:pt idx="357">
                  <c:v>28.610000000000021</c:v>
                </c:pt>
                <c:pt idx="358">
                  <c:v>28.63000000000002</c:v>
                </c:pt>
                <c:pt idx="359">
                  <c:v>28.63000000000002</c:v>
                </c:pt>
                <c:pt idx="360">
                  <c:v>28.62</c:v>
                </c:pt>
                <c:pt idx="361">
                  <c:v>28.6</c:v>
                </c:pt>
                <c:pt idx="362">
                  <c:v>28.6</c:v>
                </c:pt>
                <c:pt idx="363">
                  <c:v>28.59</c:v>
                </c:pt>
                <c:pt idx="364">
                  <c:v>28.56</c:v>
                </c:pt>
                <c:pt idx="365">
                  <c:v>28.57</c:v>
                </c:pt>
                <c:pt idx="366">
                  <c:v>28.57</c:v>
                </c:pt>
                <c:pt idx="367">
                  <c:v>28.830000000000005</c:v>
                </c:pt>
                <c:pt idx="368">
                  <c:v>28.91</c:v>
                </c:pt>
                <c:pt idx="369">
                  <c:v>28.91</c:v>
                </c:pt>
                <c:pt idx="370">
                  <c:v>29.979999999999986</c:v>
                </c:pt>
                <c:pt idx="371">
                  <c:v>30.68</c:v>
                </c:pt>
                <c:pt idx="372">
                  <c:v>30.9</c:v>
                </c:pt>
                <c:pt idx="373">
                  <c:v>31.14</c:v>
                </c:pt>
                <c:pt idx="374">
                  <c:v>31.27</c:v>
                </c:pt>
                <c:pt idx="375">
                  <c:v>31.25</c:v>
                </c:pt>
                <c:pt idx="376">
                  <c:v>31.24</c:v>
                </c:pt>
                <c:pt idx="377">
                  <c:v>31.22</c:v>
                </c:pt>
                <c:pt idx="378">
                  <c:v>31.2</c:v>
                </c:pt>
                <c:pt idx="379">
                  <c:v>31.18</c:v>
                </c:pt>
                <c:pt idx="380">
                  <c:v>31.16</c:v>
                </c:pt>
                <c:pt idx="381">
                  <c:v>31.15000000000002</c:v>
                </c:pt>
                <c:pt idx="382">
                  <c:v>31.13000000000002</c:v>
                </c:pt>
                <c:pt idx="383">
                  <c:v>31.110000000000021</c:v>
                </c:pt>
                <c:pt idx="384">
                  <c:v>31.1</c:v>
                </c:pt>
                <c:pt idx="385">
                  <c:v>31.07</c:v>
                </c:pt>
                <c:pt idx="386">
                  <c:v>31.05</c:v>
                </c:pt>
                <c:pt idx="387">
                  <c:v>31.04</c:v>
                </c:pt>
                <c:pt idx="388">
                  <c:v>31.02</c:v>
                </c:pt>
                <c:pt idx="389">
                  <c:v>31</c:v>
                </c:pt>
                <c:pt idx="390">
                  <c:v>31.279999999999987</c:v>
                </c:pt>
                <c:pt idx="391">
                  <c:v>45.37</c:v>
                </c:pt>
                <c:pt idx="392">
                  <c:v>47.31</c:v>
                </c:pt>
                <c:pt idx="393">
                  <c:v>47.15</c:v>
                </c:pt>
                <c:pt idx="394">
                  <c:v>47.03</c:v>
                </c:pt>
                <c:pt idx="395">
                  <c:v>46.91</c:v>
                </c:pt>
                <c:pt idx="396">
                  <c:v>46.790000000000013</c:v>
                </c:pt>
                <c:pt idx="397">
                  <c:v>46.690000000000012</c:v>
                </c:pt>
                <c:pt idx="398">
                  <c:v>46.57</c:v>
                </c:pt>
                <c:pt idx="399">
                  <c:v>46.47</c:v>
                </c:pt>
                <c:pt idx="400">
                  <c:v>46.34</c:v>
                </c:pt>
                <c:pt idx="401">
                  <c:v>46.21</c:v>
                </c:pt>
                <c:pt idx="402">
                  <c:v>46.28</c:v>
                </c:pt>
                <c:pt idx="403">
                  <c:v>46.21</c:v>
                </c:pt>
                <c:pt idx="404">
                  <c:v>46.1</c:v>
                </c:pt>
                <c:pt idx="405">
                  <c:v>45.97</c:v>
                </c:pt>
                <c:pt idx="406">
                  <c:v>45.87</c:v>
                </c:pt>
                <c:pt idx="407">
                  <c:v>45.78</c:v>
                </c:pt>
                <c:pt idx="408">
                  <c:v>45.660000000000011</c:v>
                </c:pt>
                <c:pt idx="409">
                  <c:v>45.56</c:v>
                </c:pt>
                <c:pt idx="410">
                  <c:v>45.48</c:v>
                </c:pt>
                <c:pt idx="411">
                  <c:v>45.39</c:v>
                </c:pt>
                <c:pt idx="412">
                  <c:v>45.28</c:v>
                </c:pt>
                <c:pt idx="413">
                  <c:v>45.190000000000012</c:v>
                </c:pt>
                <c:pt idx="414">
                  <c:v>45.11</c:v>
                </c:pt>
                <c:pt idx="415">
                  <c:v>45.01</c:v>
                </c:pt>
                <c:pt idx="416">
                  <c:v>44.92</c:v>
                </c:pt>
                <c:pt idx="417">
                  <c:v>44.83</c:v>
                </c:pt>
                <c:pt idx="418">
                  <c:v>44.74</c:v>
                </c:pt>
                <c:pt idx="419">
                  <c:v>44.65</c:v>
                </c:pt>
                <c:pt idx="420">
                  <c:v>44.57</c:v>
                </c:pt>
                <c:pt idx="421">
                  <c:v>44.49</c:v>
                </c:pt>
                <c:pt idx="422">
                  <c:v>44.42</c:v>
                </c:pt>
                <c:pt idx="423">
                  <c:v>44.34</c:v>
                </c:pt>
                <c:pt idx="424">
                  <c:v>44.260000000000012</c:v>
                </c:pt>
                <c:pt idx="425">
                  <c:v>44.18</c:v>
                </c:pt>
                <c:pt idx="426">
                  <c:v>44.120000000000012</c:v>
                </c:pt>
                <c:pt idx="427">
                  <c:v>44.04</c:v>
                </c:pt>
                <c:pt idx="428">
                  <c:v>43.96</c:v>
                </c:pt>
                <c:pt idx="429">
                  <c:v>43.89</c:v>
                </c:pt>
                <c:pt idx="430">
                  <c:v>43.82</c:v>
                </c:pt>
                <c:pt idx="431">
                  <c:v>47.61</c:v>
                </c:pt>
                <c:pt idx="432">
                  <c:v>47.290000000000013</c:v>
                </c:pt>
                <c:pt idx="433">
                  <c:v>47.17</c:v>
                </c:pt>
                <c:pt idx="434">
                  <c:v>47.07</c:v>
                </c:pt>
                <c:pt idx="435">
                  <c:v>46.97</c:v>
                </c:pt>
                <c:pt idx="436">
                  <c:v>46.87</c:v>
                </c:pt>
                <c:pt idx="437">
                  <c:v>47.790000000000013</c:v>
                </c:pt>
                <c:pt idx="438">
                  <c:v>47.37</c:v>
                </c:pt>
                <c:pt idx="439">
                  <c:v>47.36</c:v>
                </c:pt>
                <c:pt idx="440">
                  <c:v>47.52</c:v>
                </c:pt>
                <c:pt idx="441">
                  <c:v>47.3</c:v>
                </c:pt>
                <c:pt idx="442">
                  <c:v>47.17</c:v>
                </c:pt>
                <c:pt idx="443">
                  <c:v>47.07</c:v>
                </c:pt>
                <c:pt idx="444">
                  <c:v>46.96</c:v>
                </c:pt>
                <c:pt idx="445">
                  <c:v>46.85</c:v>
                </c:pt>
                <c:pt idx="446">
                  <c:v>46.75</c:v>
                </c:pt>
                <c:pt idx="447">
                  <c:v>46.65</c:v>
                </c:pt>
                <c:pt idx="448">
                  <c:v>46.56</c:v>
                </c:pt>
                <c:pt idx="449">
                  <c:v>46.46</c:v>
                </c:pt>
                <c:pt idx="450">
                  <c:v>46.36</c:v>
                </c:pt>
                <c:pt idx="451">
                  <c:v>46.27</c:v>
                </c:pt>
                <c:pt idx="452">
                  <c:v>46.18</c:v>
                </c:pt>
                <c:pt idx="453">
                  <c:v>46.08</c:v>
                </c:pt>
                <c:pt idx="454">
                  <c:v>45.99</c:v>
                </c:pt>
                <c:pt idx="455">
                  <c:v>45.89</c:v>
                </c:pt>
                <c:pt idx="456">
                  <c:v>45.82</c:v>
                </c:pt>
                <c:pt idx="457">
                  <c:v>45.730000000000011</c:v>
                </c:pt>
                <c:pt idx="458">
                  <c:v>45.620000000000012</c:v>
                </c:pt>
                <c:pt idx="459">
                  <c:v>45.54</c:v>
                </c:pt>
                <c:pt idx="460">
                  <c:v>45.46</c:v>
                </c:pt>
                <c:pt idx="461">
                  <c:v>45.37</c:v>
                </c:pt>
                <c:pt idx="462">
                  <c:v>45.28</c:v>
                </c:pt>
                <c:pt idx="463">
                  <c:v>45.21</c:v>
                </c:pt>
                <c:pt idx="464">
                  <c:v>45.13</c:v>
                </c:pt>
                <c:pt idx="465">
                  <c:v>45.05</c:v>
                </c:pt>
                <c:pt idx="466">
                  <c:v>44.96</c:v>
                </c:pt>
                <c:pt idx="467">
                  <c:v>44.88</c:v>
                </c:pt>
                <c:pt idx="468">
                  <c:v>44.81</c:v>
                </c:pt>
                <c:pt idx="469">
                  <c:v>44.720000000000013</c:v>
                </c:pt>
                <c:pt idx="470">
                  <c:v>44.660000000000011</c:v>
                </c:pt>
                <c:pt idx="471">
                  <c:v>44.54</c:v>
                </c:pt>
                <c:pt idx="472">
                  <c:v>44.5</c:v>
                </c:pt>
                <c:pt idx="473">
                  <c:v>44.41</c:v>
                </c:pt>
                <c:pt idx="474">
                  <c:v>44.35</c:v>
                </c:pt>
                <c:pt idx="475">
                  <c:v>44.260000000000012</c:v>
                </c:pt>
                <c:pt idx="476">
                  <c:v>44.190000000000012</c:v>
                </c:pt>
                <c:pt idx="477">
                  <c:v>44.13</c:v>
                </c:pt>
                <c:pt idx="478">
                  <c:v>44.04</c:v>
                </c:pt>
                <c:pt idx="479">
                  <c:v>43.96</c:v>
                </c:pt>
                <c:pt idx="480">
                  <c:v>43.89</c:v>
                </c:pt>
                <c:pt idx="481">
                  <c:v>43.83</c:v>
                </c:pt>
                <c:pt idx="482">
                  <c:v>43.760000000000012</c:v>
                </c:pt>
                <c:pt idx="483">
                  <c:v>43.68</c:v>
                </c:pt>
                <c:pt idx="484">
                  <c:v>43.6</c:v>
                </c:pt>
                <c:pt idx="485">
                  <c:v>43.54</c:v>
                </c:pt>
                <c:pt idx="486">
                  <c:v>43.46</c:v>
                </c:pt>
                <c:pt idx="487">
                  <c:v>43.4</c:v>
                </c:pt>
                <c:pt idx="488">
                  <c:v>43.32</c:v>
                </c:pt>
                <c:pt idx="489">
                  <c:v>43.260000000000012</c:v>
                </c:pt>
                <c:pt idx="490">
                  <c:v>43.190000000000012</c:v>
                </c:pt>
                <c:pt idx="491">
                  <c:v>43.11</c:v>
                </c:pt>
                <c:pt idx="492">
                  <c:v>43.04</c:v>
                </c:pt>
                <c:pt idx="493">
                  <c:v>42.96</c:v>
                </c:pt>
                <c:pt idx="494">
                  <c:v>42.88</c:v>
                </c:pt>
                <c:pt idx="495">
                  <c:v>42.82</c:v>
                </c:pt>
                <c:pt idx="496">
                  <c:v>42.760000000000012</c:v>
                </c:pt>
                <c:pt idx="497">
                  <c:v>42.68</c:v>
                </c:pt>
                <c:pt idx="498">
                  <c:v>42.6</c:v>
                </c:pt>
                <c:pt idx="499">
                  <c:v>42.53</c:v>
                </c:pt>
                <c:pt idx="500">
                  <c:v>42.46</c:v>
                </c:pt>
                <c:pt idx="501">
                  <c:v>42.39</c:v>
                </c:pt>
                <c:pt idx="502">
                  <c:v>42.31</c:v>
                </c:pt>
                <c:pt idx="503">
                  <c:v>42.260000000000012</c:v>
                </c:pt>
                <c:pt idx="504">
                  <c:v>42.17</c:v>
                </c:pt>
                <c:pt idx="505">
                  <c:v>42.11</c:v>
                </c:pt>
                <c:pt idx="506">
                  <c:v>42.04</c:v>
                </c:pt>
                <c:pt idx="507">
                  <c:v>41.96</c:v>
                </c:pt>
                <c:pt idx="508">
                  <c:v>41.89</c:v>
                </c:pt>
                <c:pt idx="509">
                  <c:v>41.82</c:v>
                </c:pt>
                <c:pt idx="510">
                  <c:v>41.75</c:v>
                </c:pt>
                <c:pt idx="511">
                  <c:v>41.690000000000012</c:v>
                </c:pt>
                <c:pt idx="512">
                  <c:v>41.620000000000012</c:v>
                </c:pt>
                <c:pt idx="513">
                  <c:v>41.54</c:v>
                </c:pt>
                <c:pt idx="514">
                  <c:v>41.47</c:v>
                </c:pt>
                <c:pt idx="515">
                  <c:v>41.41</c:v>
                </c:pt>
                <c:pt idx="516">
                  <c:v>41.33</c:v>
                </c:pt>
                <c:pt idx="517">
                  <c:v>41.25</c:v>
                </c:pt>
                <c:pt idx="518">
                  <c:v>41.17</c:v>
                </c:pt>
                <c:pt idx="519">
                  <c:v>41.11</c:v>
                </c:pt>
                <c:pt idx="520">
                  <c:v>41.04</c:v>
                </c:pt>
                <c:pt idx="521">
                  <c:v>40.96</c:v>
                </c:pt>
                <c:pt idx="522">
                  <c:v>40.9</c:v>
                </c:pt>
                <c:pt idx="523">
                  <c:v>40.83</c:v>
                </c:pt>
                <c:pt idx="524">
                  <c:v>40.770000000000003</c:v>
                </c:pt>
                <c:pt idx="525">
                  <c:v>40.68</c:v>
                </c:pt>
                <c:pt idx="526">
                  <c:v>40.620000000000012</c:v>
                </c:pt>
                <c:pt idx="527">
                  <c:v>43.21</c:v>
                </c:pt>
                <c:pt idx="528">
                  <c:v>46.91</c:v>
                </c:pt>
                <c:pt idx="529">
                  <c:v>47.07</c:v>
                </c:pt>
                <c:pt idx="530">
                  <c:v>47</c:v>
                </c:pt>
                <c:pt idx="531">
                  <c:v>46.9</c:v>
                </c:pt>
                <c:pt idx="532">
                  <c:v>46.77</c:v>
                </c:pt>
                <c:pt idx="533">
                  <c:v>46.67</c:v>
                </c:pt>
                <c:pt idx="534">
                  <c:v>46.56</c:v>
                </c:pt>
                <c:pt idx="535">
                  <c:v>46.44</c:v>
                </c:pt>
                <c:pt idx="536">
                  <c:v>46.34</c:v>
                </c:pt>
                <c:pt idx="537">
                  <c:v>46.230000000000011</c:v>
                </c:pt>
                <c:pt idx="538">
                  <c:v>46.120000000000012</c:v>
                </c:pt>
                <c:pt idx="539">
                  <c:v>46.02</c:v>
                </c:pt>
                <c:pt idx="540">
                  <c:v>45.92</c:v>
                </c:pt>
                <c:pt idx="541">
                  <c:v>45.81</c:v>
                </c:pt>
                <c:pt idx="542">
                  <c:v>45.720000000000013</c:v>
                </c:pt>
                <c:pt idx="543">
                  <c:v>45.61</c:v>
                </c:pt>
                <c:pt idx="544">
                  <c:v>45.52</c:v>
                </c:pt>
                <c:pt idx="545">
                  <c:v>45.42</c:v>
                </c:pt>
                <c:pt idx="546">
                  <c:v>45.32</c:v>
                </c:pt>
                <c:pt idx="547">
                  <c:v>45.21</c:v>
                </c:pt>
                <c:pt idx="548">
                  <c:v>45.13</c:v>
                </c:pt>
                <c:pt idx="549">
                  <c:v>45.03</c:v>
                </c:pt>
                <c:pt idx="550">
                  <c:v>44.93</c:v>
                </c:pt>
                <c:pt idx="551">
                  <c:v>44.84</c:v>
                </c:pt>
                <c:pt idx="552">
                  <c:v>44.74</c:v>
                </c:pt>
                <c:pt idx="553">
                  <c:v>44.64</c:v>
                </c:pt>
                <c:pt idx="554">
                  <c:v>44.56</c:v>
                </c:pt>
                <c:pt idx="555">
                  <c:v>44.47</c:v>
                </c:pt>
                <c:pt idx="556">
                  <c:v>44.37</c:v>
                </c:pt>
                <c:pt idx="557">
                  <c:v>44.290000000000013</c:v>
                </c:pt>
                <c:pt idx="558">
                  <c:v>47.56</c:v>
                </c:pt>
                <c:pt idx="559">
                  <c:v>47.33</c:v>
                </c:pt>
                <c:pt idx="560">
                  <c:v>47.58</c:v>
                </c:pt>
                <c:pt idx="561">
                  <c:v>47.36</c:v>
                </c:pt>
                <c:pt idx="562">
                  <c:v>47.18</c:v>
                </c:pt>
                <c:pt idx="563">
                  <c:v>48.290000000000013</c:v>
                </c:pt>
                <c:pt idx="564">
                  <c:v>47.7</c:v>
                </c:pt>
                <c:pt idx="565">
                  <c:v>47.61</c:v>
                </c:pt>
                <c:pt idx="566">
                  <c:v>47.46</c:v>
                </c:pt>
                <c:pt idx="567">
                  <c:v>47.220000000000013</c:v>
                </c:pt>
                <c:pt idx="568">
                  <c:v>47.09</c:v>
                </c:pt>
                <c:pt idx="569">
                  <c:v>46.98</c:v>
                </c:pt>
                <c:pt idx="570">
                  <c:v>46.86</c:v>
                </c:pt>
                <c:pt idx="571">
                  <c:v>46.760000000000012</c:v>
                </c:pt>
                <c:pt idx="572">
                  <c:v>46.63</c:v>
                </c:pt>
                <c:pt idx="573">
                  <c:v>46.52</c:v>
                </c:pt>
                <c:pt idx="574">
                  <c:v>46.42</c:v>
                </c:pt>
                <c:pt idx="575">
                  <c:v>46.3</c:v>
                </c:pt>
                <c:pt idx="576">
                  <c:v>46.21</c:v>
                </c:pt>
                <c:pt idx="577">
                  <c:v>46.09</c:v>
                </c:pt>
                <c:pt idx="578">
                  <c:v>45.99</c:v>
                </c:pt>
                <c:pt idx="579">
                  <c:v>45.88</c:v>
                </c:pt>
                <c:pt idx="580">
                  <c:v>45.77</c:v>
                </c:pt>
                <c:pt idx="581">
                  <c:v>45.68</c:v>
                </c:pt>
                <c:pt idx="582">
                  <c:v>45.58</c:v>
                </c:pt>
                <c:pt idx="583">
                  <c:v>45.48</c:v>
                </c:pt>
                <c:pt idx="584">
                  <c:v>45.38</c:v>
                </c:pt>
                <c:pt idx="585">
                  <c:v>45.28</c:v>
                </c:pt>
                <c:pt idx="586">
                  <c:v>45.18</c:v>
                </c:pt>
                <c:pt idx="587">
                  <c:v>45.09</c:v>
                </c:pt>
                <c:pt idx="588">
                  <c:v>45.02</c:v>
                </c:pt>
                <c:pt idx="589">
                  <c:v>44.89</c:v>
                </c:pt>
                <c:pt idx="590">
                  <c:v>44.81</c:v>
                </c:pt>
                <c:pt idx="591">
                  <c:v>44.720000000000013</c:v>
                </c:pt>
                <c:pt idx="592">
                  <c:v>44.63</c:v>
                </c:pt>
                <c:pt idx="593">
                  <c:v>44.53</c:v>
                </c:pt>
                <c:pt idx="594">
                  <c:v>44.43</c:v>
                </c:pt>
                <c:pt idx="595">
                  <c:v>44.33</c:v>
                </c:pt>
                <c:pt idx="596">
                  <c:v>44.25</c:v>
                </c:pt>
                <c:pt idx="597">
                  <c:v>44.17</c:v>
                </c:pt>
                <c:pt idx="598">
                  <c:v>44.07</c:v>
                </c:pt>
                <c:pt idx="599">
                  <c:v>44</c:v>
                </c:pt>
                <c:pt idx="600">
                  <c:v>43.9</c:v>
                </c:pt>
                <c:pt idx="601">
                  <c:v>43.8</c:v>
                </c:pt>
                <c:pt idx="602">
                  <c:v>43.720000000000013</c:v>
                </c:pt>
                <c:pt idx="603">
                  <c:v>43.63</c:v>
                </c:pt>
                <c:pt idx="604">
                  <c:v>43.54</c:v>
                </c:pt>
                <c:pt idx="605">
                  <c:v>43.47</c:v>
                </c:pt>
                <c:pt idx="606">
                  <c:v>43.37</c:v>
                </c:pt>
                <c:pt idx="607">
                  <c:v>43.28</c:v>
                </c:pt>
                <c:pt idx="608">
                  <c:v>43.2</c:v>
                </c:pt>
                <c:pt idx="609">
                  <c:v>43.11</c:v>
                </c:pt>
                <c:pt idx="610">
                  <c:v>43.03</c:v>
                </c:pt>
                <c:pt idx="611">
                  <c:v>42.95</c:v>
                </c:pt>
                <c:pt idx="612">
                  <c:v>42.87</c:v>
                </c:pt>
                <c:pt idx="613">
                  <c:v>42.77</c:v>
                </c:pt>
                <c:pt idx="614">
                  <c:v>42.7</c:v>
                </c:pt>
                <c:pt idx="615">
                  <c:v>42.620000000000012</c:v>
                </c:pt>
                <c:pt idx="616">
                  <c:v>42.52</c:v>
                </c:pt>
                <c:pt idx="617">
                  <c:v>42.45</c:v>
                </c:pt>
                <c:pt idx="618">
                  <c:v>42.35</c:v>
                </c:pt>
                <c:pt idx="619">
                  <c:v>42.28</c:v>
                </c:pt>
                <c:pt idx="620">
                  <c:v>42.190000000000012</c:v>
                </c:pt>
                <c:pt idx="621">
                  <c:v>42.120000000000012</c:v>
                </c:pt>
                <c:pt idx="622">
                  <c:v>42.04</c:v>
                </c:pt>
                <c:pt idx="623">
                  <c:v>41.94</c:v>
                </c:pt>
                <c:pt idx="624">
                  <c:v>41.87</c:v>
                </c:pt>
                <c:pt idx="625">
                  <c:v>41.78</c:v>
                </c:pt>
                <c:pt idx="626">
                  <c:v>41.7</c:v>
                </c:pt>
                <c:pt idx="627">
                  <c:v>41.63</c:v>
                </c:pt>
                <c:pt idx="628">
                  <c:v>41.55</c:v>
                </c:pt>
                <c:pt idx="629">
                  <c:v>42.32</c:v>
                </c:pt>
                <c:pt idx="630">
                  <c:v>42.25</c:v>
                </c:pt>
                <c:pt idx="631">
                  <c:v>42.18</c:v>
                </c:pt>
                <c:pt idx="632">
                  <c:v>42.09</c:v>
                </c:pt>
                <c:pt idx="633">
                  <c:v>41.99</c:v>
                </c:pt>
                <c:pt idx="634">
                  <c:v>41.94</c:v>
                </c:pt>
                <c:pt idx="635">
                  <c:v>41.85</c:v>
                </c:pt>
                <c:pt idx="636">
                  <c:v>41.77</c:v>
                </c:pt>
                <c:pt idx="637">
                  <c:v>41.68</c:v>
                </c:pt>
                <c:pt idx="638">
                  <c:v>41.6</c:v>
                </c:pt>
                <c:pt idx="639">
                  <c:v>41.52</c:v>
                </c:pt>
                <c:pt idx="640">
                  <c:v>41.43</c:v>
                </c:pt>
                <c:pt idx="641">
                  <c:v>41.36</c:v>
                </c:pt>
                <c:pt idx="642">
                  <c:v>41.290000000000013</c:v>
                </c:pt>
                <c:pt idx="643">
                  <c:v>41.2</c:v>
                </c:pt>
                <c:pt idx="644">
                  <c:v>41.120000000000012</c:v>
                </c:pt>
                <c:pt idx="645">
                  <c:v>41.03</c:v>
                </c:pt>
                <c:pt idx="646">
                  <c:v>40.97</c:v>
                </c:pt>
                <c:pt idx="647">
                  <c:v>40.9</c:v>
                </c:pt>
                <c:pt idx="648">
                  <c:v>40.800000000000004</c:v>
                </c:pt>
                <c:pt idx="649">
                  <c:v>40.75</c:v>
                </c:pt>
                <c:pt idx="650">
                  <c:v>40.65</c:v>
                </c:pt>
                <c:pt idx="651">
                  <c:v>40.58</c:v>
                </c:pt>
                <c:pt idx="652">
                  <c:v>40.520000000000003</c:v>
                </c:pt>
                <c:pt idx="653">
                  <c:v>40.44</c:v>
                </c:pt>
                <c:pt idx="654">
                  <c:v>40.370000000000005</c:v>
                </c:pt>
                <c:pt idx="655">
                  <c:v>40.290000000000013</c:v>
                </c:pt>
                <c:pt idx="656">
                  <c:v>40.220000000000013</c:v>
                </c:pt>
                <c:pt idx="657">
                  <c:v>40.14</c:v>
                </c:pt>
                <c:pt idx="658">
                  <c:v>40.050000000000004</c:v>
                </c:pt>
                <c:pt idx="659">
                  <c:v>40</c:v>
                </c:pt>
                <c:pt idx="660">
                  <c:v>39.93</c:v>
                </c:pt>
                <c:pt idx="661">
                  <c:v>39.840000000000003</c:v>
                </c:pt>
                <c:pt idx="662">
                  <c:v>39.770000000000003</c:v>
                </c:pt>
                <c:pt idx="663">
                  <c:v>39.690000000000012</c:v>
                </c:pt>
                <c:pt idx="664">
                  <c:v>39.64</c:v>
                </c:pt>
                <c:pt idx="665">
                  <c:v>39.57</c:v>
                </c:pt>
                <c:pt idx="666">
                  <c:v>39.49</c:v>
                </c:pt>
                <c:pt idx="667">
                  <c:v>39.42</c:v>
                </c:pt>
                <c:pt idx="668">
                  <c:v>39.36</c:v>
                </c:pt>
                <c:pt idx="669">
                  <c:v>39.28</c:v>
                </c:pt>
                <c:pt idx="670">
                  <c:v>39.21</c:v>
                </c:pt>
                <c:pt idx="671">
                  <c:v>39.15</c:v>
                </c:pt>
                <c:pt idx="672">
                  <c:v>39.07</c:v>
                </c:pt>
                <c:pt idx="673">
                  <c:v>39.01</c:v>
                </c:pt>
                <c:pt idx="674">
                  <c:v>38.94</c:v>
                </c:pt>
                <c:pt idx="675">
                  <c:v>38.880000000000003</c:v>
                </c:pt>
                <c:pt idx="676">
                  <c:v>38.800000000000004</c:v>
                </c:pt>
                <c:pt idx="677">
                  <c:v>38.74</c:v>
                </c:pt>
                <c:pt idx="678">
                  <c:v>38.68</c:v>
                </c:pt>
                <c:pt idx="679">
                  <c:v>38.61</c:v>
                </c:pt>
                <c:pt idx="680">
                  <c:v>38.550000000000004</c:v>
                </c:pt>
                <c:pt idx="681">
                  <c:v>38.480000000000004</c:v>
                </c:pt>
                <c:pt idx="682">
                  <c:v>38.43</c:v>
                </c:pt>
                <c:pt idx="683">
                  <c:v>38.36</c:v>
                </c:pt>
                <c:pt idx="684">
                  <c:v>38.300000000000004</c:v>
                </c:pt>
                <c:pt idx="685">
                  <c:v>38.24</c:v>
                </c:pt>
                <c:pt idx="686">
                  <c:v>38.160000000000011</c:v>
                </c:pt>
                <c:pt idx="687">
                  <c:v>38.11</c:v>
                </c:pt>
                <c:pt idx="688">
                  <c:v>38.06</c:v>
                </c:pt>
                <c:pt idx="689">
                  <c:v>37.980000000000004</c:v>
                </c:pt>
                <c:pt idx="690">
                  <c:v>37.92</c:v>
                </c:pt>
                <c:pt idx="691">
                  <c:v>37.880000000000003</c:v>
                </c:pt>
                <c:pt idx="692">
                  <c:v>37.81</c:v>
                </c:pt>
                <c:pt idx="693">
                  <c:v>37.75</c:v>
                </c:pt>
                <c:pt idx="694">
                  <c:v>37.700000000000003</c:v>
                </c:pt>
                <c:pt idx="695">
                  <c:v>37.64</c:v>
                </c:pt>
                <c:pt idx="696">
                  <c:v>37.57</c:v>
                </c:pt>
                <c:pt idx="697">
                  <c:v>37.520000000000003</c:v>
                </c:pt>
                <c:pt idx="698">
                  <c:v>37.46</c:v>
                </c:pt>
                <c:pt idx="699">
                  <c:v>37.4</c:v>
                </c:pt>
                <c:pt idx="700">
                  <c:v>37.35</c:v>
                </c:pt>
                <c:pt idx="701">
                  <c:v>37.290000000000013</c:v>
                </c:pt>
                <c:pt idx="702">
                  <c:v>37.24</c:v>
                </c:pt>
                <c:pt idx="703">
                  <c:v>37.18</c:v>
                </c:pt>
                <c:pt idx="704">
                  <c:v>37.120000000000012</c:v>
                </c:pt>
                <c:pt idx="705">
                  <c:v>37.07</c:v>
                </c:pt>
                <c:pt idx="706">
                  <c:v>37.01</c:v>
                </c:pt>
                <c:pt idx="707">
                  <c:v>36.950000000000003</c:v>
                </c:pt>
                <c:pt idx="708">
                  <c:v>36.880000000000003</c:v>
                </c:pt>
                <c:pt idx="709">
                  <c:v>36.83</c:v>
                </c:pt>
                <c:pt idx="710">
                  <c:v>36.770000000000003</c:v>
                </c:pt>
                <c:pt idx="711">
                  <c:v>36.74</c:v>
                </c:pt>
                <c:pt idx="712">
                  <c:v>36.67</c:v>
                </c:pt>
                <c:pt idx="713">
                  <c:v>36.620000000000012</c:v>
                </c:pt>
                <c:pt idx="714">
                  <c:v>36.58</c:v>
                </c:pt>
                <c:pt idx="715">
                  <c:v>36.51</c:v>
                </c:pt>
                <c:pt idx="716">
                  <c:v>36.46</c:v>
                </c:pt>
                <c:pt idx="717">
                  <c:v>36.410000000000004</c:v>
                </c:pt>
                <c:pt idx="718">
                  <c:v>36.35</c:v>
                </c:pt>
                <c:pt idx="719">
                  <c:v>36.31</c:v>
                </c:pt>
                <c:pt idx="720">
                  <c:v>36.25</c:v>
                </c:pt>
                <c:pt idx="721">
                  <c:v>36.200000000000003</c:v>
                </c:pt>
                <c:pt idx="722">
                  <c:v>36.15</c:v>
                </c:pt>
                <c:pt idx="723">
                  <c:v>36.1</c:v>
                </c:pt>
                <c:pt idx="724">
                  <c:v>36.050000000000004</c:v>
                </c:pt>
                <c:pt idx="725">
                  <c:v>36</c:v>
                </c:pt>
                <c:pt idx="726">
                  <c:v>35.94</c:v>
                </c:pt>
                <c:pt idx="727">
                  <c:v>35.9</c:v>
                </c:pt>
                <c:pt idx="728">
                  <c:v>35.840000000000003</c:v>
                </c:pt>
                <c:pt idx="729">
                  <c:v>35.790000000000013</c:v>
                </c:pt>
                <c:pt idx="730">
                  <c:v>35.75</c:v>
                </c:pt>
                <c:pt idx="731">
                  <c:v>35.690000000000012</c:v>
                </c:pt>
                <c:pt idx="732">
                  <c:v>35.65</c:v>
                </c:pt>
                <c:pt idx="733">
                  <c:v>35.61</c:v>
                </c:pt>
                <c:pt idx="734">
                  <c:v>35.56</c:v>
                </c:pt>
                <c:pt idx="735">
                  <c:v>35.53</c:v>
                </c:pt>
                <c:pt idx="736">
                  <c:v>35.47</c:v>
                </c:pt>
                <c:pt idx="737">
                  <c:v>35.42</c:v>
                </c:pt>
                <c:pt idx="738">
                  <c:v>35.370000000000005</c:v>
                </c:pt>
                <c:pt idx="739">
                  <c:v>35.32</c:v>
                </c:pt>
                <c:pt idx="740">
                  <c:v>35.28</c:v>
                </c:pt>
                <c:pt idx="741">
                  <c:v>35.24</c:v>
                </c:pt>
                <c:pt idx="742">
                  <c:v>35.190000000000012</c:v>
                </c:pt>
                <c:pt idx="743">
                  <c:v>35.14</c:v>
                </c:pt>
                <c:pt idx="744">
                  <c:v>35.1</c:v>
                </c:pt>
                <c:pt idx="745">
                  <c:v>35.07</c:v>
                </c:pt>
                <c:pt idx="746">
                  <c:v>35.020000000000003</c:v>
                </c:pt>
                <c:pt idx="747">
                  <c:v>34.97</c:v>
                </c:pt>
                <c:pt idx="748">
                  <c:v>34.92</c:v>
                </c:pt>
                <c:pt idx="749">
                  <c:v>34.89</c:v>
                </c:pt>
                <c:pt idx="750">
                  <c:v>34.840000000000003</c:v>
                </c:pt>
                <c:pt idx="751">
                  <c:v>34.790000000000013</c:v>
                </c:pt>
                <c:pt idx="752">
                  <c:v>34.75</c:v>
                </c:pt>
                <c:pt idx="753">
                  <c:v>34.700000000000003</c:v>
                </c:pt>
                <c:pt idx="754">
                  <c:v>34.67</c:v>
                </c:pt>
                <c:pt idx="755">
                  <c:v>34.64</c:v>
                </c:pt>
                <c:pt idx="756">
                  <c:v>34.590000000000003</c:v>
                </c:pt>
                <c:pt idx="757">
                  <c:v>34.53</c:v>
                </c:pt>
                <c:pt idx="758">
                  <c:v>34.5</c:v>
                </c:pt>
                <c:pt idx="759">
                  <c:v>34.46</c:v>
                </c:pt>
                <c:pt idx="760">
                  <c:v>34.410000000000004</c:v>
                </c:pt>
                <c:pt idx="761">
                  <c:v>34.370000000000005</c:v>
                </c:pt>
                <c:pt idx="762">
                  <c:v>34.35</c:v>
                </c:pt>
                <c:pt idx="763">
                  <c:v>34.290000000000013</c:v>
                </c:pt>
                <c:pt idx="764">
                  <c:v>34.25</c:v>
                </c:pt>
                <c:pt idx="765">
                  <c:v>34.220000000000013</c:v>
                </c:pt>
                <c:pt idx="766">
                  <c:v>34.190000000000012</c:v>
                </c:pt>
                <c:pt idx="767">
                  <c:v>34.14</c:v>
                </c:pt>
                <c:pt idx="768">
                  <c:v>34.1</c:v>
                </c:pt>
                <c:pt idx="769">
                  <c:v>34.07</c:v>
                </c:pt>
                <c:pt idx="770">
                  <c:v>34.03</c:v>
                </c:pt>
                <c:pt idx="771">
                  <c:v>33.980000000000004</c:v>
                </c:pt>
                <c:pt idx="772">
                  <c:v>33.94</c:v>
                </c:pt>
                <c:pt idx="773">
                  <c:v>33.910000000000004</c:v>
                </c:pt>
                <c:pt idx="774">
                  <c:v>33.870000000000005</c:v>
                </c:pt>
                <c:pt idx="775">
                  <c:v>33.82</c:v>
                </c:pt>
                <c:pt idx="776">
                  <c:v>33.790000000000013</c:v>
                </c:pt>
                <c:pt idx="777">
                  <c:v>33.75</c:v>
                </c:pt>
                <c:pt idx="778">
                  <c:v>33.71</c:v>
                </c:pt>
                <c:pt idx="779">
                  <c:v>33.67</c:v>
                </c:pt>
                <c:pt idx="780">
                  <c:v>33.64</c:v>
                </c:pt>
                <c:pt idx="781">
                  <c:v>33.6</c:v>
                </c:pt>
                <c:pt idx="782">
                  <c:v>33.56</c:v>
                </c:pt>
                <c:pt idx="783">
                  <c:v>33.51</c:v>
                </c:pt>
                <c:pt idx="784">
                  <c:v>33.49</c:v>
                </c:pt>
                <c:pt idx="785">
                  <c:v>33.44</c:v>
                </c:pt>
                <c:pt idx="786">
                  <c:v>33.410000000000004</c:v>
                </c:pt>
                <c:pt idx="787">
                  <c:v>33.380000000000003</c:v>
                </c:pt>
                <c:pt idx="788">
                  <c:v>33.33</c:v>
                </c:pt>
                <c:pt idx="789">
                  <c:v>33.31</c:v>
                </c:pt>
                <c:pt idx="790">
                  <c:v>33.28</c:v>
                </c:pt>
                <c:pt idx="791">
                  <c:v>33.220000000000013</c:v>
                </c:pt>
                <c:pt idx="792">
                  <c:v>33.190000000000012</c:v>
                </c:pt>
                <c:pt idx="793">
                  <c:v>33.15</c:v>
                </c:pt>
                <c:pt idx="794">
                  <c:v>33.130000000000003</c:v>
                </c:pt>
                <c:pt idx="795">
                  <c:v>33.090000000000003</c:v>
                </c:pt>
                <c:pt idx="796">
                  <c:v>33.050000000000004</c:v>
                </c:pt>
                <c:pt idx="797">
                  <c:v>33.03</c:v>
                </c:pt>
                <c:pt idx="798">
                  <c:v>32.99</c:v>
                </c:pt>
                <c:pt idx="799">
                  <c:v>32.96</c:v>
                </c:pt>
                <c:pt idx="800">
                  <c:v>32.910000000000004</c:v>
                </c:pt>
                <c:pt idx="801">
                  <c:v>32.89</c:v>
                </c:pt>
                <c:pt idx="802">
                  <c:v>32.840000000000003</c:v>
                </c:pt>
                <c:pt idx="803">
                  <c:v>32.800000000000004</c:v>
                </c:pt>
                <c:pt idx="804">
                  <c:v>32.770000000000003</c:v>
                </c:pt>
                <c:pt idx="805">
                  <c:v>32.730000000000011</c:v>
                </c:pt>
                <c:pt idx="806">
                  <c:v>32.71</c:v>
                </c:pt>
                <c:pt idx="807">
                  <c:v>32.68</c:v>
                </c:pt>
                <c:pt idx="808">
                  <c:v>32.630000000000003</c:v>
                </c:pt>
                <c:pt idx="809">
                  <c:v>32.590000000000003</c:v>
                </c:pt>
                <c:pt idx="810">
                  <c:v>32.58</c:v>
                </c:pt>
                <c:pt idx="811">
                  <c:v>32.53</c:v>
                </c:pt>
                <c:pt idx="812">
                  <c:v>32.480000000000004</c:v>
                </c:pt>
                <c:pt idx="813">
                  <c:v>32.47</c:v>
                </c:pt>
                <c:pt idx="814">
                  <c:v>32.44</c:v>
                </c:pt>
                <c:pt idx="815">
                  <c:v>32.410000000000004</c:v>
                </c:pt>
                <c:pt idx="816">
                  <c:v>32.380000000000003</c:v>
                </c:pt>
                <c:pt idx="817">
                  <c:v>32.35</c:v>
                </c:pt>
                <c:pt idx="818">
                  <c:v>32.32</c:v>
                </c:pt>
                <c:pt idx="819">
                  <c:v>32.28</c:v>
                </c:pt>
                <c:pt idx="820">
                  <c:v>32.260000000000012</c:v>
                </c:pt>
                <c:pt idx="821">
                  <c:v>32.220000000000013</c:v>
                </c:pt>
                <c:pt idx="822">
                  <c:v>32.200000000000003</c:v>
                </c:pt>
                <c:pt idx="823">
                  <c:v>32.160000000000011</c:v>
                </c:pt>
                <c:pt idx="824">
                  <c:v>32.120000000000012</c:v>
                </c:pt>
                <c:pt idx="825">
                  <c:v>32.090000000000003</c:v>
                </c:pt>
                <c:pt idx="826">
                  <c:v>32.050000000000004</c:v>
                </c:pt>
                <c:pt idx="827">
                  <c:v>32.03</c:v>
                </c:pt>
                <c:pt idx="828">
                  <c:v>32.020000000000003</c:v>
                </c:pt>
                <c:pt idx="829">
                  <c:v>31.979999999999986</c:v>
                </c:pt>
                <c:pt idx="830">
                  <c:v>31.959999999999987</c:v>
                </c:pt>
                <c:pt idx="831">
                  <c:v>31.93</c:v>
                </c:pt>
                <c:pt idx="832">
                  <c:v>31.88</c:v>
                </c:pt>
                <c:pt idx="833">
                  <c:v>31.86</c:v>
                </c:pt>
                <c:pt idx="834">
                  <c:v>31.830000000000005</c:v>
                </c:pt>
                <c:pt idx="835">
                  <c:v>31.779999999999987</c:v>
                </c:pt>
                <c:pt idx="836">
                  <c:v>31.75</c:v>
                </c:pt>
                <c:pt idx="837">
                  <c:v>31.72</c:v>
                </c:pt>
                <c:pt idx="838">
                  <c:v>31.7</c:v>
                </c:pt>
                <c:pt idx="839">
                  <c:v>31.67</c:v>
                </c:pt>
                <c:pt idx="840">
                  <c:v>31.64</c:v>
                </c:pt>
                <c:pt idx="841">
                  <c:v>31.62</c:v>
                </c:pt>
                <c:pt idx="842">
                  <c:v>31.58</c:v>
                </c:pt>
                <c:pt idx="843">
                  <c:v>31.55</c:v>
                </c:pt>
                <c:pt idx="844">
                  <c:v>31.54</c:v>
                </c:pt>
                <c:pt idx="845">
                  <c:v>31.49</c:v>
                </c:pt>
                <c:pt idx="846">
                  <c:v>31.479999999999986</c:v>
                </c:pt>
                <c:pt idx="847">
                  <c:v>31.45</c:v>
                </c:pt>
                <c:pt idx="848">
                  <c:v>31.43</c:v>
                </c:pt>
                <c:pt idx="849">
                  <c:v>31.39</c:v>
                </c:pt>
                <c:pt idx="850">
                  <c:v>31.36</c:v>
                </c:pt>
                <c:pt idx="851">
                  <c:v>31.330000000000005</c:v>
                </c:pt>
                <c:pt idx="852">
                  <c:v>31.29</c:v>
                </c:pt>
                <c:pt idx="853">
                  <c:v>31.27</c:v>
                </c:pt>
                <c:pt idx="854">
                  <c:v>31.259999999999987</c:v>
                </c:pt>
                <c:pt idx="855">
                  <c:v>31.23</c:v>
                </c:pt>
                <c:pt idx="856">
                  <c:v>31.2</c:v>
                </c:pt>
                <c:pt idx="857">
                  <c:v>31.17</c:v>
                </c:pt>
                <c:pt idx="858">
                  <c:v>31.14</c:v>
                </c:pt>
                <c:pt idx="859">
                  <c:v>31.110000000000021</c:v>
                </c:pt>
                <c:pt idx="860">
                  <c:v>31.110000000000021</c:v>
                </c:pt>
                <c:pt idx="861">
                  <c:v>31.07</c:v>
                </c:pt>
                <c:pt idx="862">
                  <c:v>31.04</c:v>
                </c:pt>
                <c:pt idx="863">
                  <c:v>31.02</c:v>
                </c:pt>
                <c:pt idx="864">
                  <c:v>30.99</c:v>
                </c:pt>
                <c:pt idx="865">
                  <c:v>30.97</c:v>
                </c:pt>
                <c:pt idx="866">
                  <c:v>29.97</c:v>
                </c:pt>
                <c:pt idx="867">
                  <c:v>29.959999999999987</c:v>
                </c:pt>
                <c:pt idx="868">
                  <c:v>29.93</c:v>
                </c:pt>
                <c:pt idx="869">
                  <c:v>29.91</c:v>
                </c:pt>
                <c:pt idx="870">
                  <c:v>29.88</c:v>
                </c:pt>
                <c:pt idx="871">
                  <c:v>29.84</c:v>
                </c:pt>
                <c:pt idx="872">
                  <c:v>29.84</c:v>
                </c:pt>
                <c:pt idx="873">
                  <c:v>29.82</c:v>
                </c:pt>
                <c:pt idx="874">
                  <c:v>29.79</c:v>
                </c:pt>
                <c:pt idx="875">
                  <c:v>29.77</c:v>
                </c:pt>
                <c:pt idx="876">
                  <c:v>29.75</c:v>
                </c:pt>
                <c:pt idx="877">
                  <c:v>29.73</c:v>
                </c:pt>
                <c:pt idx="878">
                  <c:v>29.7</c:v>
                </c:pt>
                <c:pt idx="879">
                  <c:v>29.67</c:v>
                </c:pt>
                <c:pt idx="880">
                  <c:v>29.65000000000002</c:v>
                </c:pt>
                <c:pt idx="881">
                  <c:v>29.64</c:v>
                </c:pt>
                <c:pt idx="882">
                  <c:v>29.62</c:v>
                </c:pt>
                <c:pt idx="883">
                  <c:v>29.6</c:v>
                </c:pt>
                <c:pt idx="884">
                  <c:v>29.6</c:v>
                </c:pt>
                <c:pt idx="885">
                  <c:v>29.57</c:v>
                </c:pt>
                <c:pt idx="886">
                  <c:v>29.56</c:v>
                </c:pt>
                <c:pt idx="887">
                  <c:v>29.54</c:v>
                </c:pt>
                <c:pt idx="888">
                  <c:v>29.52</c:v>
                </c:pt>
                <c:pt idx="889">
                  <c:v>29.5</c:v>
                </c:pt>
                <c:pt idx="890">
                  <c:v>29.49</c:v>
                </c:pt>
                <c:pt idx="891">
                  <c:v>29.47</c:v>
                </c:pt>
                <c:pt idx="892">
                  <c:v>29.47</c:v>
                </c:pt>
                <c:pt idx="893">
                  <c:v>29.43</c:v>
                </c:pt>
                <c:pt idx="894">
                  <c:v>29.43</c:v>
                </c:pt>
                <c:pt idx="895">
                  <c:v>29.41</c:v>
                </c:pt>
                <c:pt idx="896">
                  <c:v>29.38</c:v>
                </c:pt>
                <c:pt idx="897">
                  <c:v>29.39</c:v>
                </c:pt>
                <c:pt idx="898">
                  <c:v>29.38</c:v>
                </c:pt>
                <c:pt idx="899">
                  <c:v>29.34</c:v>
                </c:pt>
                <c:pt idx="900">
                  <c:v>29.34</c:v>
                </c:pt>
                <c:pt idx="901">
                  <c:v>29.31000000000002</c:v>
                </c:pt>
                <c:pt idx="902">
                  <c:v>29.3</c:v>
                </c:pt>
                <c:pt idx="903">
                  <c:v>29.29</c:v>
                </c:pt>
                <c:pt idx="904">
                  <c:v>29.259999999999987</c:v>
                </c:pt>
                <c:pt idx="905">
                  <c:v>29.259999999999987</c:v>
                </c:pt>
                <c:pt idx="906">
                  <c:v>29.25</c:v>
                </c:pt>
                <c:pt idx="907">
                  <c:v>29.23</c:v>
                </c:pt>
                <c:pt idx="908">
                  <c:v>29.23</c:v>
                </c:pt>
                <c:pt idx="909">
                  <c:v>29.2</c:v>
                </c:pt>
                <c:pt idx="910">
                  <c:v>29.17</c:v>
                </c:pt>
                <c:pt idx="911">
                  <c:v>29.17</c:v>
                </c:pt>
                <c:pt idx="912">
                  <c:v>29.17</c:v>
                </c:pt>
                <c:pt idx="913">
                  <c:v>29.15000000000002</c:v>
                </c:pt>
                <c:pt idx="914">
                  <c:v>29.14</c:v>
                </c:pt>
                <c:pt idx="915">
                  <c:v>29.110000000000021</c:v>
                </c:pt>
                <c:pt idx="916">
                  <c:v>29.1</c:v>
                </c:pt>
                <c:pt idx="917">
                  <c:v>29.09</c:v>
                </c:pt>
                <c:pt idx="918">
                  <c:v>29.06</c:v>
                </c:pt>
                <c:pt idx="919">
                  <c:v>29.05</c:v>
                </c:pt>
                <c:pt idx="920">
                  <c:v>29.03</c:v>
                </c:pt>
                <c:pt idx="921">
                  <c:v>29.04</c:v>
                </c:pt>
                <c:pt idx="922">
                  <c:v>29.01</c:v>
                </c:pt>
                <c:pt idx="923">
                  <c:v>28.99</c:v>
                </c:pt>
                <c:pt idx="924">
                  <c:v>28.99</c:v>
                </c:pt>
                <c:pt idx="925">
                  <c:v>28.979999999999986</c:v>
                </c:pt>
                <c:pt idx="926">
                  <c:v>28.959999999999987</c:v>
                </c:pt>
                <c:pt idx="927">
                  <c:v>28.939999999999987</c:v>
                </c:pt>
                <c:pt idx="928">
                  <c:v>28.93</c:v>
                </c:pt>
                <c:pt idx="929">
                  <c:v>28.93</c:v>
                </c:pt>
                <c:pt idx="930">
                  <c:v>28.91</c:v>
                </c:pt>
                <c:pt idx="931">
                  <c:v>28.89</c:v>
                </c:pt>
                <c:pt idx="932">
                  <c:v>28.89</c:v>
                </c:pt>
                <c:pt idx="933">
                  <c:v>28.86</c:v>
                </c:pt>
                <c:pt idx="934">
                  <c:v>28.85</c:v>
                </c:pt>
                <c:pt idx="935">
                  <c:v>28.84</c:v>
                </c:pt>
                <c:pt idx="936">
                  <c:v>28.830000000000005</c:v>
                </c:pt>
                <c:pt idx="937">
                  <c:v>28.82</c:v>
                </c:pt>
                <c:pt idx="938">
                  <c:v>28.79</c:v>
                </c:pt>
                <c:pt idx="939">
                  <c:v>28.779999999999987</c:v>
                </c:pt>
                <c:pt idx="940">
                  <c:v>28.759999999999987</c:v>
                </c:pt>
                <c:pt idx="941">
                  <c:v>28.75</c:v>
                </c:pt>
                <c:pt idx="942">
                  <c:v>28.73</c:v>
                </c:pt>
                <c:pt idx="943">
                  <c:v>28.73</c:v>
                </c:pt>
                <c:pt idx="944">
                  <c:v>28.72</c:v>
                </c:pt>
                <c:pt idx="945">
                  <c:v>28.7</c:v>
                </c:pt>
                <c:pt idx="946">
                  <c:v>28.69</c:v>
                </c:pt>
                <c:pt idx="947">
                  <c:v>28.69</c:v>
                </c:pt>
                <c:pt idx="948">
                  <c:v>28.67</c:v>
                </c:pt>
                <c:pt idx="949">
                  <c:v>28.66</c:v>
                </c:pt>
                <c:pt idx="950">
                  <c:v>28.63000000000002</c:v>
                </c:pt>
                <c:pt idx="951">
                  <c:v>28.62</c:v>
                </c:pt>
                <c:pt idx="952">
                  <c:v>28.610000000000021</c:v>
                </c:pt>
                <c:pt idx="953">
                  <c:v>28.59</c:v>
                </c:pt>
                <c:pt idx="954">
                  <c:v>28.58</c:v>
                </c:pt>
                <c:pt idx="955">
                  <c:v>28.56</c:v>
                </c:pt>
                <c:pt idx="956">
                  <c:v>28.56</c:v>
                </c:pt>
                <c:pt idx="957">
                  <c:v>28.55</c:v>
                </c:pt>
                <c:pt idx="958">
                  <c:v>28.53</c:v>
                </c:pt>
                <c:pt idx="959">
                  <c:v>28.52</c:v>
                </c:pt>
                <c:pt idx="960">
                  <c:v>28.52</c:v>
                </c:pt>
                <c:pt idx="961">
                  <c:v>28.5</c:v>
                </c:pt>
                <c:pt idx="962">
                  <c:v>28.49</c:v>
                </c:pt>
                <c:pt idx="963">
                  <c:v>28.47</c:v>
                </c:pt>
                <c:pt idx="964">
                  <c:v>28.47</c:v>
                </c:pt>
                <c:pt idx="965">
                  <c:v>28.47</c:v>
                </c:pt>
                <c:pt idx="966">
                  <c:v>28.45</c:v>
                </c:pt>
                <c:pt idx="967">
                  <c:v>28.439999999999987</c:v>
                </c:pt>
                <c:pt idx="968">
                  <c:v>28.419999999999987</c:v>
                </c:pt>
                <c:pt idx="969">
                  <c:v>28.419999999999987</c:v>
                </c:pt>
                <c:pt idx="970">
                  <c:v>28.4</c:v>
                </c:pt>
                <c:pt idx="971">
                  <c:v>28.39</c:v>
                </c:pt>
                <c:pt idx="972">
                  <c:v>28.37</c:v>
                </c:pt>
                <c:pt idx="973">
                  <c:v>28.36</c:v>
                </c:pt>
                <c:pt idx="974">
                  <c:v>28.35</c:v>
                </c:pt>
                <c:pt idx="975">
                  <c:v>28.34</c:v>
                </c:pt>
                <c:pt idx="976">
                  <c:v>28.32</c:v>
                </c:pt>
                <c:pt idx="977">
                  <c:v>28.32</c:v>
                </c:pt>
                <c:pt idx="978">
                  <c:v>28.3</c:v>
                </c:pt>
                <c:pt idx="979">
                  <c:v>28.29</c:v>
                </c:pt>
                <c:pt idx="980">
                  <c:v>28.279999999999987</c:v>
                </c:pt>
                <c:pt idx="981">
                  <c:v>28.27</c:v>
                </c:pt>
                <c:pt idx="982">
                  <c:v>28.259999999999987</c:v>
                </c:pt>
                <c:pt idx="983">
                  <c:v>28.25</c:v>
                </c:pt>
                <c:pt idx="984">
                  <c:v>28.25</c:v>
                </c:pt>
                <c:pt idx="985">
                  <c:v>28.23</c:v>
                </c:pt>
                <c:pt idx="986">
                  <c:v>28.22</c:v>
                </c:pt>
                <c:pt idx="987">
                  <c:v>28.2</c:v>
                </c:pt>
                <c:pt idx="988">
                  <c:v>28.2</c:v>
                </c:pt>
                <c:pt idx="989">
                  <c:v>28.18</c:v>
                </c:pt>
                <c:pt idx="990">
                  <c:v>28.16</c:v>
                </c:pt>
                <c:pt idx="991">
                  <c:v>28.15000000000002</c:v>
                </c:pt>
                <c:pt idx="992">
                  <c:v>28.14</c:v>
                </c:pt>
                <c:pt idx="993">
                  <c:v>28.14</c:v>
                </c:pt>
                <c:pt idx="994">
                  <c:v>28.12</c:v>
                </c:pt>
                <c:pt idx="995">
                  <c:v>28.12</c:v>
                </c:pt>
                <c:pt idx="996">
                  <c:v>28.1</c:v>
                </c:pt>
                <c:pt idx="997">
                  <c:v>28.1</c:v>
                </c:pt>
                <c:pt idx="998">
                  <c:v>28.08</c:v>
                </c:pt>
                <c:pt idx="999">
                  <c:v>28.07</c:v>
                </c:pt>
                <c:pt idx="1000">
                  <c:v>28.06</c:v>
                </c:pt>
                <c:pt idx="1001">
                  <c:v>28.05</c:v>
                </c:pt>
                <c:pt idx="1002">
                  <c:v>28.04</c:v>
                </c:pt>
                <c:pt idx="1003">
                  <c:v>26.5</c:v>
                </c:pt>
                <c:pt idx="1004">
                  <c:v>26.51</c:v>
                </c:pt>
                <c:pt idx="1005">
                  <c:v>26.51</c:v>
                </c:pt>
                <c:pt idx="1006">
                  <c:v>26.51</c:v>
                </c:pt>
                <c:pt idx="1007">
                  <c:v>26.479999999999986</c:v>
                </c:pt>
                <c:pt idx="1008">
                  <c:v>26.5</c:v>
                </c:pt>
                <c:pt idx="1009">
                  <c:v>26.479999999999986</c:v>
                </c:pt>
                <c:pt idx="1010">
                  <c:v>26.49</c:v>
                </c:pt>
                <c:pt idx="1011">
                  <c:v>26.49</c:v>
                </c:pt>
                <c:pt idx="1012">
                  <c:v>26.479999999999986</c:v>
                </c:pt>
                <c:pt idx="1013">
                  <c:v>26.47</c:v>
                </c:pt>
                <c:pt idx="1014">
                  <c:v>26.47</c:v>
                </c:pt>
                <c:pt idx="1015">
                  <c:v>26.47</c:v>
                </c:pt>
                <c:pt idx="1016">
                  <c:v>26.47</c:v>
                </c:pt>
                <c:pt idx="1017">
                  <c:v>26.459999999999987</c:v>
                </c:pt>
                <c:pt idx="1018">
                  <c:v>26.459999999999987</c:v>
                </c:pt>
                <c:pt idx="1019">
                  <c:v>26.45</c:v>
                </c:pt>
                <c:pt idx="1020">
                  <c:v>26.45</c:v>
                </c:pt>
                <c:pt idx="1021">
                  <c:v>26.45</c:v>
                </c:pt>
                <c:pt idx="1022">
                  <c:v>26.439999999999987</c:v>
                </c:pt>
                <c:pt idx="1023">
                  <c:v>26.439999999999987</c:v>
                </c:pt>
                <c:pt idx="1024">
                  <c:v>26.439999999999987</c:v>
                </c:pt>
                <c:pt idx="1025">
                  <c:v>26.43</c:v>
                </c:pt>
                <c:pt idx="1026">
                  <c:v>26.43</c:v>
                </c:pt>
                <c:pt idx="1027">
                  <c:v>26.41</c:v>
                </c:pt>
                <c:pt idx="1028">
                  <c:v>26.419999999999987</c:v>
                </c:pt>
                <c:pt idx="1029">
                  <c:v>26.41</c:v>
                </c:pt>
                <c:pt idx="1030">
                  <c:v>26.4</c:v>
                </c:pt>
                <c:pt idx="1031">
                  <c:v>26.419999999999987</c:v>
                </c:pt>
                <c:pt idx="1032">
                  <c:v>26.39</c:v>
                </c:pt>
                <c:pt idx="1033">
                  <c:v>26.4</c:v>
                </c:pt>
                <c:pt idx="1034">
                  <c:v>26.41</c:v>
                </c:pt>
                <c:pt idx="1035">
                  <c:v>26.39</c:v>
                </c:pt>
                <c:pt idx="1036">
                  <c:v>26.4</c:v>
                </c:pt>
                <c:pt idx="1037">
                  <c:v>26.4</c:v>
                </c:pt>
                <c:pt idx="1038">
                  <c:v>26.38</c:v>
                </c:pt>
                <c:pt idx="1039">
                  <c:v>26.39</c:v>
                </c:pt>
                <c:pt idx="1040">
                  <c:v>26.39</c:v>
                </c:pt>
                <c:pt idx="1041">
                  <c:v>26.39</c:v>
                </c:pt>
                <c:pt idx="1042">
                  <c:v>26.37</c:v>
                </c:pt>
                <c:pt idx="1043">
                  <c:v>26.37</c:v>
                </c:pt>
                <c:pt idx="1044">
                  <c:v>26.37</c:v>
                </c:pt>
                <c:pt idx="1045">
                  <c:v>26.37</c:v>
                </c:pt>
                <c:pt idx="1046">
                  <c:v>26.34</c:v>
                </c:pt>
                <c:pt idx="1047">
                  <c:v>26.35</c:v>
                </c:pt>
                <c:pt idx="1048">
                  <c:v>26.36</c:v>
                </c:pt>
                <c:pt idx="1049">
                  <c:v>26.35</c:v>
                </c:pt>
                <c:pt idx="1050">
                  <c:v>26.35</c:v>
                </c:pt>
                <c:pt idx="1051">
                  <c:v>26.34</c:v>
                </c:pt>
                <c:pt idx="1052">
                  <c:v>26.34</c:v>
                </c:pt>
                <c:pt idx="1053">
                  <c:v>26.34</c:v>
                </c:pt>
                <c:pt idx="1054">
                  <c:v>26.34</c:v>
                </c:pt>
                <c:pt idx="1055">
                  <c:v>26.330000000000005</c:v>
                </c:pt>
                <c:pt idx="1056">
                  <c:v>26.330000000000005</c:v>
                </c:pt>
                <c:pt idx="1057">
                  <c:v>26.330000000000005</c:v>
                </c:pt>
                <c:pt idx="1058">
                  <c:v>26.330000000000005</c:v>
                </c:pt>
                <c:pt idx="1059">
                  <c:v>26.330000000000005</c:v>
                </c:pt>
                <c:pt idx="1060">
                  <c:v>26.32</c:v>
                </c:pt>
                <c:pt idx="1061">
                  <c:v>26.31000000000002</c:v>
                </c:pt>
                <c:pt idx="1062">
                  <c:v>26.32</c:v>
                </c:pt>
                <c:pt idx="1063">
                  <c:v>26.32</c:v>
                </c:pt>
                <c:pt idx="1064">
                  <c:v>26.31000000000002</c:v>
                </c:pt>
                <c:pt idx="1065">
                  <c:v>26.32</c:v>
                </c:pt>
                <c:pt idx="1066">
                  <c:v>26.31000000000002</c:v>
                </c:pt>
                <c:pt idx="1067">
                  <c:v>26.3</c:v>
                </c:pt>
                <c:pt idx="1068">
                  <c:v>26.31000000000002</c:v>
                </c:pt>
                <c:pt idx="1069">
                  <c:v>26.29</c:v>
                </c:pt>
                <c:pt idx="1070">
                  <c:v>26.3</c:v>
                </c:pt>
                <c:pt idx="1071">
                  <c:v>26.3</c:v>
                </c:pt>
                <c:pt idx="1072">
                  <c:v>26.3</c:v>
                </c:pt>
                <c:pt idx="1073">
                  <c:v>26.29</c:v>
                </c:pt>
                <c:pt idx="1074">
                  <c:v>26.279999999999987</c:v>
                </c:pt>
                <c:pt idx="1075">
                  <c:v>26.279999999999987</c:v>
                </c:pt>
                <c:pt idx="1076">
                  <c:v>26.279999999999987</c:v>
                </c:pt>
                <c:pt idx="1077">
                  <c:v>26.27</c:v>
                </c:pt>
                <c:pt idx="1078">
                  <c:v>26.259999999999987</c:v>
                </c:pt>
                <c:pt idx="1079">
                  <c:v>26.259999999999987</c:v>
                </c:pt>
                <c:pt idx="1080">
                  <c:v>26.27</c:v>
                </c:pt>
                <c:pt idx="1081">
                  <c:v>26.259999999999987</c:v>
                </c:pt>
                <c:pt idx="1082">
                  <c:v>26.259999999999987</c:v>
                </c:pt>
                <c:pt idx="1083">
                  <c:v>26.24</c:v>
                </c:pt>
                <c:pt idx="1084">
                  <c:v>26.259999999999987</c:v>
                </c:pt>
                <c:pt idx="1085">
                  <c:v>26.24</c:v>
                </c:pt>
                <c:pt idx="1086">
                  <c:v>26.25</c:v>
                </c:pt>
                <c:pt idx="1087">
                  <c:v>26.24</c:v>
                </c:pt>
                <c:pt idx="1088">
                  <c:v>26.25</c:v>
                </c:pt>
                <c:pt idx="1089">
                  <c:v>26.24</c:v>
                </c:pt>
                <c:pt idx="1090">
                  <c:v>26.23</c:v>
                </c:pt>
                <c:pt idx="1091">
                  <c:v>26.23</c:v>
                </c:pt>
                <c:pt idx="1092">
                  <c:v>26.22</c:v>
                </c:pt>
                <c:pt idx="1093">
                  <c:v>26.24</c:v>
                </c:pt>
                <c:pt idx="1094">
                  <c:v>26.22</c:v>
                </c:pt>
                <c:pt idx="1095">
                  <c:v>26.21</c:v>
                </c:pt>
                <c:pt idx="1096">
                  <c:v>26.22</c:v>
                </c:pt>
                <c:pt idx="1097">
                  <c:v>26.21</c:v>
                </c:pt>
                <c:pt idx="1098">
                  <c:v>26.22</c:v>
                </c:pt>
                <c:pt idx="1099">
                  <c:v>26.21</c:v>
                </c:pt>
                <c:pt idx="1100">
                  <c:v>26.2</c:v>
                </c:pt>
                <c:pt idx="1101">
                  <c:v>26.19</c:v>
                </c:pt>
                <c:pt idx="1102">
                  <c:v>26.19</c:v>
                </c:pt>
                <c:pt idx="1103">
                  <c:v>26.2</c:v>
                </c:pt>
                <c:pt idx="1104">
                  <c:v>26.18</c:v>
                </c:pt>
                <c:pt idx="1105">
                  <c:v>26.19</c:v>
                </c:pt>
                <c:pt idx="1106">
                  <c:v>26.19</c:v>
                </c:pt>
                <c:pt idx="1107">
                  <c:v>26.18</c:v>
                </c:pt>
                <c:pt idx="1108">
                  <c:v>26.2</c:v>
                </c:pt>
                <c:pt idx="1109">
                  <c:v>26.18</c:v>
                </c:pt>
                <c:pt idx="1110">
                  <c:v>26.18</c:v>
                </c:pt>
                <c:pt idx="1111">
                  <c:v>26.17</c:v>
                </c:pt>
                <c:pt idx="1112">
                  <c:v>26.16</c:v>
                </c:pt>
                <c:pt idx="1113">
                  <c:v>26.17</c:v>
                </c:pt>
                <c:pt idx="1114">
                  <c:v>26.16</c:v>
                </c:pt>
                <c:pt idx="1115">
                  <c:v>26.16</c:v>
                </c:pt>
                <c:pt idx="1116">
                  <c:v>26.17</c:v>
                </c:pt>
                <c:pt idx="1117">
                  <c:v>26.15000000000002</c:v>
                </c:pt>
                <c:pt idx="1118">
                  <c:v>26.16</c:v>
                </c:pt>
                <c:pt idx="1119">
                  <c:v>26.15000000000002</c:v>
                </c:pt>
                <c:pt idx="1120">
                  <c:v>26.15000000000002</c:v>
                </c:pt>
                <c:pt idx="1121">
                  <c:v>26.14</c:v>
                </c:pt>
                <c:pt idx="1122">
                  <c:v>26.16</c:v>
                </c:pt>
                <c:pt idx="1123">
                  <c:v>26.14</c:v>
                </c:pt>
                <c:pt idx="1124">
                  <c:v>26.14</c:v>
                </c:pt>
                <c:pt idx="1125">
                  <c:v>26.13000000000002</c:v>
                </c:pt>
                <c:pt idx="1126">
                  <c:v>26.13000000000002</c:v>
                </c:pt>
                <c:pt idx="1127">
                  <c:v>26.14</c:v>
                </c:pt>
                <c:pt idx="1128">
                  <c:v>26.12</c:v>
                </c:pt>
                <c:pt idx="1129">
                  <c:v>26.12</c:v>
                </c:pt>
                <c:pt idx="1130">
                  <c:v>26.12</c:v>
                </c:pt>
                <c:pt idx="1131">
                  <c:v>26.12</c:v>
                </c:pt>
                <c:pt idx="1132">
                  <c:v>26.12</c:v>
                </c:pt>
                <c:pt idx="1133">
                  <c:v>26.1</c:v>
                </c:pt>
                <c:pt idx="1134">
                  <c:v>26.110000000000021</c:v>
                </c:pt>
                <c:pt idx="1135">
                  <c:v>26.110000000000021</c:v>
                </c:pt>
                <c:pt idx="1136">
                  <c:v>26.110000000000021</c:v>
                </c:pt>
                <c:pt idx="1137">
                  <c:v>26.09</c:v>
                </c:pt>
                <c:pt idx="1138">
                  <c:v>26.09</c:v>
                </c:pt>
                <c:pt idx="1139">
                  <c:v>26.1</c:v>
                </c:pt>
                <c:pt idx="1140">
                  <c:v>26.09</c:v>
                </c:pt>
                <c:pt idx="1141">
                  <c:v>26.08</c:v>
                </c:pt>
                <c:pt idx="1142">
                  <c:v>26.1</c:v>
                </c:pt>
                <c:pt idx="1143">
                  <c:v>26.08</c:v>
                </c:pt>
                <c:pt idx="1144">
                  <c:v>26.08</c:v>
                </c:pt>
                <c:pt idx="1145">
                  <c:v>26.1</c:v>
                </c:pt>
                <c:pt idx="1146">
                  <c:v>26.07</c:v>
                </c:pt>
                <c:pt idx="1147">
                  <c:v>26.09</c:v>
                </c:pt>
                <c:pt idx="1148">
                  <c:v>26.06</c:v>
                </c:pt>
                <c:pt idx="1149">
                  <c:v>26.06</c:v>
                </c:pt>
                <c:pt idx="1150">
                  <c:v>26.07</c:v>
                </c:pt>
                <c:pt idx="1151">
                  <c:v>26.07</c:v>
                </c:pt>
                <c:pt idx="1152">
                  <c:v>26.06</c:v>
                </c:pt>
                <c:pt idx="1153">
                  <c:v>26.06</c:v>
                </c:pt>
                <c:pt idx="1154">
                  <c:v>26.07</c:v>
                </c:pt>
                <c:pt idx="1155">
                  <c:v>26.06</c:v>
                </c:pt>
                <c:pt idx="1156">
                  <c:v>26.05</c:v>
                </c:pt>
                <c:pt idx="1157">
                  <c:v>26.05</c:v>
                </c:pt>
                <c:pt idx="1158">
                  <c:v>26.04</c:v>
                </c:pt>
                <c:pt idx="1159">
                  <c:v>26.05</c:v>
                </c:pt>
                <c:pt idx="1160">
                  <c:v>26.03</c:v>
                </c:pt>
                <c:pt idx="1161">
                  <c:v>26.04</c:v>
                </c:pt>
                <c:pt idx="1162">
                  <c:v>26.03</c:v>
                </c:pt>
                <c:pt idx="1163">
                  <c:v>26.03</c:v>
                </c:pt>
                <c:pt idx="1164">
                  <c:v>26.03</c:v>
                </c:pt>
                <c:pt idx="1165">
                  <c:v>26.03</c:v>
                </c:pt>
                <c:pt idx="1166">
                  <c:v>26.03</c:v>
                </c:pt>
                <c:pt idx="1167">
                  <c:v>26.02</c:v>
                </c:pt>
                <c:pt idx="1168">
                  <c:v>26.01</c:v>
                </c:pt>
                <c:pt idx="1169">
                  <c:v>26.02</c:v>
                </c:pt>
                <c:pt idx="1170">
                  <c:v>26.01</c:v>
                </c:pt>
                <c:pt idx="1171">
                  <c:v>26.01</c:v>
                </c:pt>
                <c:pt idx="1172">
                  <c:v>26.01</c:v>
                </c:pt>
                <c:pt idx="1173">
                  <c:v>26.01</c:v>
                </c:pt>
                <c:pt idx="1174">
                  <c:v>26</c:v>
                </c:pt>
                <c:pt idx="1175">
                  <c:v>26</c:v>
                </c:pt>
                <c:pt idx="1176">
                  <c:v>26</c:v>
                </c:pt>
                <c:pt idx="1177">
                  <c:v>26</c:v>
                </c:pt>
                <c:pt idx="1178">
                  <c:v>25.97</c:v>
                </c:pt>
                <c:pt idx="1179">
                  <c:v>25.99</c:v>
                </c:pt>
                <c:pt idx="1180">
                  <c:v>25.97</c:v>
                </c:pt>
                <c:pt idx="1181">
                  <c:v>25.979999999999986</c:v>
                </c:pt>
                <c:pt idx="1182">
                  <c:v>25.97</c:v>
                </c:pt>
                <c:pt idx="1183">
                  <c:v>25.979999999999986</c:v>
                </c:pt>
                <c:pt idx="1184">
                  <c:v>25.97</c:v>
                </c:pt>
                <c:pt idx="1185">
                  <c:v>25.97</c:v>
                </c:pt>
                <c:pt idx="1186">
                  <c:v>25.97</c:v>
                </c:pt>
                <c:pt idx="1187">
                  <c:v>25.97</c:v>
                </c:pt>
                <c:pt idx="1188">
                  <c:v>25.97</c:v>
                </c:pt>
                <c:pt idx="1189">
                  <c:v>25.959999999999987</c:v>
                </c:pt>
                <c:pt idx="1190">
                  <c:v>25.959999999999987</c:v>
                </c:pt>
                <c:pt idx="1191">
                  <c:v>25.95</c:v>
                </c:pt>
                <c:pt idx="1192">
                  <c:v>25.95</c:v>
                </c:pt>
                <c:pt idx="1193">
                  <c:v>25.95</c:v>
                </c:pt>
                <c:pt idx="1194">
                  <c:v>25.93</c:v>
                </c:pt>
                <c:pt idx="1195">
                  <c:v>25.95</c:v>
                </c:pt>
                <c:pt idx="1196">
                  <c:v>25.939999999999987</c:v>
                </c:pt>
                <c:pt idx="1197">
                  <c:v>25.93</c:v>
                </c:pt>
                <c:pt idx="1198">
                  <c:v>25.939999999999987</c:v>
                </c:pt>
                <c:pt idx="1199">
                  <c:v>25.919999999999987</c:v>
                </c:pt>
                <c:pt idx="1200">
                  <c:v>25.93</c:v>
                </c:pt>
                <c:pt idx="1201">
                  <c:v>25.91</c:v>
                </c:pt>
                <c:pt idx="1202">
                  <c:v>25.919999999999987</c:v>
                </c:pt>
                <c:pt idx="1203">
                  <c:v>25.91</c:v>
                </c:pt>
                <c:pt idx="1204">
                  <c:v>25.93</c:v>
                </c:pt>
                <c:pt idx="1205">
                  <c:v>25.91</c:v>
                </c:pt>
                <c:pt idx="1206">
                  <c:v>25.91</c:v>
                </c:pt>
                <c:pt idx="1207">
                  <c:v>25.9</c:v>
                </c:pt>
                <c:pt idx="1208">
                  <c:v>25.91</c:v>
                </c:pt>
                <c:pt idx="1209">
                  <c:v>25.91</c:v>
                </c:pt>
                <c:pt idx="1210">
                  <c:v>25.91</c:v>
                </c:pt>
                <c:pt idx="1211">
                  <c:v>25.9</c:v>
                </c:pt>
                <c:pt idx="1212">
                  <c:v>25.9</c:v>
                </c:pt>
                <c:pt idx="1213">
                  <c:v>25.89</c:v>
                </c:pt>
                <c:pt idx="1214">
                  <c:v>25.89</c:v>
                </c:pt>
                <c:pt idx="1215">
                  <c:v>25.89</c:v>
                </c:pt>
                <c:pt idx="1216">
                  <c:v>25.88</c:v>
                </c:pt>
                <c:pt idx="1217">
                  <c:v>25.88</c:v>
                </c:pt>
                <c:pt idx="1218">
                  <c:v>25.88</c:v>
                </c:pt>
                <c:pt idx="1219">
                  <c:v>25.88</c:v>
                </c:pt>
                <c:pt idx="1220">
                  <c:v>25.87</c:v>
                </c:pt>
                <c:pt idx="1221">
                  <c:v>25.87</c:v>
                </c:pt>
                <c:pt idx="1222">
                  <c:v>25.87</c:v>
                </c:pt>
                <c:pt idx="1223">
                  <c:v>25.86</c:v>
                </c:pt>
                <c:pt idx="1224">
                  <c:v>25.86</c:v>
                </c:pt>
                <c:pt idx="1225">
                  <c:v>25.85</c:v>
                </c:pt>
                <c:pt idx="1226">
                  <c:v>25.86</c:v>
                </c:pt>
                <c:pt idx="1227">
                  <c:v>25.85</c:v>
                </c:pt>
                <c:pt idx="1228">
                  <c:v>25.85</c:v>
                </c:pt>
                <c:pt idx="1229">
                  <c:v>25.85</c:v>
                </c:pt>
                <c:pt idx="1230">
                  <c:v>25.84</c:v>
                </c:pt>
                <c:pt idx="1231">
                  <c:v>25.86</c:v>
                </c:pt>
                <c:pt idx="1232">
                  <c:v>25.85</c:v>
                </c:pt>
                <c:pt idx="1233">
                  <c:v>25.830000000000005</c:v>
                </c:pt>
                <c:pt idx="1234">
                  <c:v>25.84</c:v>
                </c:pt>
                <c:pt idx="1235">
                  <c:v>25.84</c:v>
                </c:pt>
                <c:pt idx="1236">
                  <c:v>25.830000000000005</c:v>
                </c:pt>
                <c:pt idx="1237">
                  <c:v>25.830000000000005</c:v>
                </c:pt>
                <c:pt idx="1238">
                  <c:v>25.82</c:v>
                </c:pt>
                <c:pt idx="1239">
                  <c:v>25.81000000000002</c:v>
                </c:pt>
                <c:pt idx="1240">
                  <c:v>25.82</c:v>
                </c:pt>
                <c:pt idx="1241">
                  <c:v>25.81000000000002</c:v>
                </c:pt>
                <c:pt idx="1242">
                  <c:v>25.81000000000002</c:v>
                </c:pt>
                <c:pt idx="1243">
                  <c:v>25.81000000000002</c:v>
                </c:pt>
                <c:pt idx="1244">
                  <c:v>25.779999999999987</c:v>
                </c:pt>
                <c:pt idx="1245">
                  <c:v>25.81000000000002</c:v>
                </c:pt>
                <c:pt idx="1246">
                  <c:v>25.779999999999987</c:v>
                </c:pt>
                <c:pt idx="1247">
                  <c:v>25.8</c:v>
                </c:pt>
                <c:pt idx="1248">
                  <c:v>25.8</c:v>
                </c:pt>
                <c:pt idx="1249">
                  <c:v>25.81000000000002</c:v>
                </c:pt>
                <c:pt idx="1250">
                  <c:v>25.8</c:v>
                </c:pt>
                <c:pt idx="1251">
                  <c:v>25.779999999999987</c:v>
                </c:pt>
                <c:pt idx="1252">
                  <c:v>25.79</c:v>
                </c:pt>
                <c:pt idx="1253">
                  <c:v>25.759999999999987</c:v>
                </c:pt>
                <c:pt idx="1254">
                  <c:v>25.79</c:v>
                </c:pt>
                <c:pt idx="1255">
                  <c:v>25.779999999999987</c:v>
                </c:pt>
                <c:pt idx="1256">
                  <c:v>25.77</c:v>
                </c:pt>
                <c:pt idx="1257">
                  <c:v>25.779999999999987</c:v>
                </c:pt>
                <c:pt idx="1258">
                  <c:v>25.759999999999987</c:v>
                </c:pt>
                <c:pt idx="1259">
                  <c:v>25.77</c:v>
                </c:pt>
                <c:pt idx="1260">
                  <c:v>25.77</c:v>
                </c:pt>
                <c:pt idx="1261">
                  <c:v>25.75</c:v>
                </c:pt>
                <c:pt idx="1262">
                  <c:v>25.759999999999987</c:v>
                </c:pt>
                <c:pt idx="1263">
                  <c:v>25.759999999999987</c:v>
                </c:pt>
                <c:pt idx="1264">
                  <c:v>25.77</c:v>
                </c:pt>
                <c:pt idx="1265">
                  <c:v>25.759999999999987</c:v>
                </c:pt>
                <c:pt idx="1266">
                  <c:v>25.759999999999987</c:v>
                </c:pt>
                <c:pt idx="1267">
                  <c:v>25.73</c:v>
                </c:pt>
                <c:pt idx="1268">
                  <c:v>25.75</c:v>
                </c:pt>
                <c:pt idx="1269">
                  <c:v>25.75</c:v>
                </c:pt>
                <c:pt idx="1270">
                  <c:v>25.74</c:v>
                </c:pt>
                <c:pt idx="1271">
                  <c:v>25.74</c:v>
                </c:pt>
                <c:pt idx="1272">
                  <c:v>25.74</c:v>
                </c:pt>
                <c:pt idx="1273">
                  <c:v>25.72</c:v>
                </c:pt>
                <c:pt idx="1274">
                  <c:v>25.74</c:v>
                </c:pt>
                <c:pt idx="1275">
                  <c:v>25.72</c:v>
                </c:pt>
                <c:pt idx="1276">
                  <c:v>25.72</c:v>
                </c:pt>
                <c:pt idx="1277">
                  <c:v>25.73</c:v>
                </c:pt>
                <c:pt idx="1278">
                  <c:v>25.72</c:v>
                </c:pt>
                <c:pt idx="1279">
                  <c:v>25.73</c:v>
                </c:pt>
                <c:pt idx="1280">
                  <c:v>25.72</c:v>
                </c:pt>
                <c:pt idx="1281">
                  <c:v>25.72</c:v>
                </c:pt>
                <c:pt idx="1282">
                  <c:v>25.71</c:v>
                </c:pt>
                <c:pt idx="1283">
                  <c:v>25.73</c:v>
                </c:pt>
                <c:pt idx="1284">
                  <c:v>25.73</c:v>
                </c:pt>
                <c:pt idx="1285">
                  <c:v>25.72</c:v>
                </c:pt>
                <c:pt idx="1286">
                  <c:v>25.72</c:v>
                </c:pt>
                <c:pt idx="1287">
                  <c:v>25.72</c:v>
                </c:pt>
                <c:pt idx="1288">
                  <c:v>25.73</c:v>
                </c:pt>
                <c:pt idx="1289">
                  <c:v>25.72</c:v>
                </c:pt>
                <c:pt idx="1290">
                  <c:v>25.72</c:v>
                </c:pt>
                <c:pt idx="1291">
                  <c:v>25.72</c:v>
                </c:pt>
                <c:pt idx="1292">
                  <c:v>25.7</c:v>
                </c:pt>
                <c:pt idx="1293">
                  <c:v>25.73</c:v>
                </c:pt>
                <c:pt idx="1294">
                  <c:v>25.73</c:v>
                </c:pt>
                <c:pt idx="1295">
                  <c:v>25.73</c:v>
                </c:pt>
                <c:pt idx="1296">
                  <c:v>25.72</c:v>
                </c:pt>
                <c:pt idx="1297">
                  <c:v>25.73</c:v>
                </c:pt>
                <c:pt idx="1298">
                  <c:v>25.72</c:v>
                </c:pt>
                <c:pt idx="1299">
                  <c:v>25.71</c:v>
                </c:pt>
                <c:pt idx="1300">
                  <c:v>25.72</c:v>
                </c:pt>
                <c:pt idx="1301">
                  <c:v>25.72</c:v>
                </c:pt>
                <c:pt idx="1302">
                  <c:v>25.74</c:v>
                </c:pt>
                <c:pt idx="1303">
                  <c:v>25.72</c:v>
                </c:pt>
                <c:pt idx="1304">
                  <c:v>25.73</c:v>
                </c:pt>
                <c:pt idx="1305">
                  <c:v>25.72</c:v>
                </c:pt>
                <c:pt idx="1306">
                  <c:v>25.72</c:v>
                </c:pt>
                <c:pt idx="1307">
                  <c:v>25.71</c:v>
                </c:pt>
                <c:pt idx="1308">
                  <c:v>25.72</c:v>
                </c:pt>
                <c:pt idx="1309">
                  <c:v>25.72</c:v>
                </c:pt>
                <c:pt idx="1310">
                  <c:v>25.73</c:v>
                </c:pt>
                <c:pt idx="1311">
                  <c:v>25.72</c:v>
                </c:pt>
                <c:pt idx="1312">
                  <c:v>25.71</c:v>
                </c:pt>
                <c:pt idx="1313">
                  <c:v>25.73</c:v>
                </c:pt>
                <c:pt idx="1314">
                  <c:v>25.71</c:v>
                </c:pt>
                <c:pt idx="1315">
                  <c:v>25.69</c:v>
                </c:pt>
                <c:pt idx="1316">
                  <c:v>25.72</c:v>
                </c:pt>
                <c:pt idx="1317">
                  <c:v>25.71</c:v>
                </c:pt>
                <c:pt idx="1318">
                  <c:v>25.7</c:v>
                </c:pt>
                <c:pt idx="1319">
                  <c:v>25.71</c:v>
                </c:pt>
                <c:pt idx="1320">
                  <c:v>25.72</c:v>
                </c:pt>
                <c:pt idx="1321">
                  <c:v>25.7</c:v>
                </c:pt>
                <c:pt idx="1322">
                  <c:v>25.71</c:v>
                </c:pt>
                <c:pt idx="1323">
                  <c:v>25.7</c:v>
                </c:pt>
                <c:pt idx="1324">
                  <c:v>25.71</c:v>
                </c:pt>
                <c:pt idx="1325">
                  <c:v>25.71</c:v>
                </c:pt>
                <c:pt idx="1326">
                  <c:v>25.72</c:v>
                </c:pt>
                <c:pt idx="1327">
                  <c:v>25.7</c:v>
                </c:pt>
                <c:pt idx="1328">
                  <c:v>25.72</c:v>
                </c:pt>
                <c:pt idx="1329">
                  <c:v>25.71</c:v>
                </c:pt>
                <c:pt idx="1330">
                  <c:v>25.7</c:v>
                </c:pt>
                <c:pt idx="1331">
                  <c:v>25.7</c:v>
                </c:pt>
                <c:pt idx="1332">
                  <c:v>25.71</c:v>
                </c:pt>
                <c:pt idx="1333">
                  <c:v>25.71</c:v>
                </c:pt>
                <c:pt idx="1334">
                  <c:v>25.71</c:v>
                </c:pt>
                <c:pt idx="1335">
                  <c:v>25.71</c:v>
                </c:pt>
                <c:pt idx="1336">
                  <c:v>25.71</c:v>
                </c:pt>
                <c:pt idx="1337">
                  <c:v>25.72</c:v>
                </c:pt>
                <c:pt idx="1338">
                  <c:v>25.71</c:v>
                </c:pt>
                <c:pt idx="1339">
                  <c:v>25.69</c:v>
                </c:pt>
                <c:pt idx="1340">
                  <c:v>25.71</c:v>
                </c:pt>
                <c:pt idx="1341">
                  <c:v>25.69</c:v>
                </c:pt>
                <c:pt idx="1342">
                  <c:v>25.69</c:v>
                </c:pt>
                <c:pt idx="1343">
                  <c:v>25.71</c:v>
                </c:pt>
                <c:pt idx="1344">
                  <c:v>25.71</c:v>
                </c:pt>
                <c:pt idx="1345">
                  <c:v>25.7</c:v>
                </c:pt>
                <c:pt idx="1346">
                  <c:v>25.7</c:v>
                </c:pt>
                <c:pt idx="1347">
                  <c:v>25.71</c:v>
                </c:pt>
                <c:pt idx="1348">
                  <c:v>25.71</c:v>
                </c:pt>
                <c:pt idx="1349">
                  <c:v>25.71</c:v>
                </c:pt>
                <c:pt idx="1350">
                  <c:v>29.69</c:v>
                </c:pt>
                <c:pt idx="1351">
                  <c:v>40.96</c:v>
                </c:pt>
                <c:pt idx="1352">
                  <c:v>42.35</c:v>
                </c:pt>
                <c:pt idx="1353">
                  <c:v>42.35</c:v>
                </c:pt>
                <c:pt idx="1354">
                  <c:v>42.53</c:v>
                </c:pt>
                <c:pt idx="1355">
                  <c:v>42.43</c:v>
                </c:pt>
                <c:pt idx="1356">
                  <c:v>42.32</c:v>
                </c:pt>
                <c:pt idx="1357">
                  <c:v>42.21</c:v>
                </c:pt>
                <c:pt idx="1358">
                  <c:v>42.11</c:v>
                </c:pt>
                <c:pt idx="1359">
                  <c:v>42.06</c:v>
                </c:pt>
                <c:pt idx="1360">
                  <c:v>42</c:v>
                </c:pt>
                <c:pt idx="1361">
                  <c:v>41.93</c:v>
                </c:pt>
                <c:pt idx="1362">
                  <c:v>41.83</c:v>
                </c:pt>
                <c:pt idx="1363">
                  <c:v>42.15</c:v>
                </c:pt>
                <c:pt idx="1364">
                  <c:v>42.2</c:v>
                </c:pt>
                <c:pt idx="1365">
                  <c:v>47.5</c:v>
                </c:pt>
                <c:pt idx="1366">
                  <c:v>47.160000000000011</c:v>
                </c:pt>
                <c:pt idx="1367">
                  <c:v>47.11</c:v>
                </c:pt>
                <c:pt idx="1368">
                  <c:v>46.95</c:v>
                </c:pt>
                <c:pt idx="1369">
                  <c:v>46.8</c:v>
                </c:pt>
                <c:pt idx="1370">
                  <c:v>46.65</c:v>
                </c:pt>
                <c:pt idx="1371">
                  <c:v>46.5</c:v>
                </c:pt>
                <c:pt idx="1372">
                  <c:v>48.120000000000012</c:v>
                </c:pt>
                <c:pt idx="1373">
                  <c:v>47.27</c:v>
                </c:pt>
                <c:pt idx="1374">
                  <c:v>47.260000000000012</c:v>
                </c:pt>
                <c:pt idx="1375">
                  <c:v>47.11</c:v>
                </c:pt>
                <c:pt idx="1376">
                  <c:v>47.03</c:v>
                </c:pt>
                <c:pt idx="1377">
                  <c:v>46.9</c:v>
                </c:pt>
                <c:pt idx="1378">
                  <c:v>46.760000000000012</c:v>
                </c:pt>
                <c:pt idx="1379">
                  <c:v>46.6</c:v>
                </c:pt>
                <c:pt idx="1380">
                  <c:v>46.47</c:v>
                </c:pt>
                <c:pt idx="1381">
                  <c:v>46.33</c:v>
                </c:pt>
                <c:pt idx="1382">
                  <c:v>46.21</c:v>
                </c:pt>
                <c:pt idx="1383">
                  <c:v>46.08</c:v>
                </c:pt>
                <c:pt idx="1384">
                  <c:v>45.94</c:v>
                </c:pt>
                <c:pt idx="1385">
                  <c:v>45.83</c:v>
                </c:pt>
                <c:pt idx="1386">
                  <c:v>45.720000000000013</c:v>
                </c:pt>
                <c:pt idx="1387">
                  <c:v>45.59</c:v>
                </c:pt>
                <c:pt idx="1388">
                  <c:v>46.35</c:v>
                </c:pt>
                <c:pt idx="1389">
                  <c:v>47.45</c:v>
                </c:pt>
                <c:pt idx="1390">
                  <c:v>47.690000000000012</c:v>
                </c:pt>
                <c:pt idx="1391">
                  <c:v>47.67</c:v>
                </c:pt>
                <c:pt idx="1392">
                  <c:v>47.56</c:v>
                </c:pt>
                <c:pt idx="1393">
                  <c:v>48.01</c:v>
                </c:pt>
                <c:pt idx="1394">
                  <c:v>47.74</c:v>
                </c:pt>
                <c:pt idx="1395">
                  <c:v>47.290000000000013</c:v>
                </c:pt>
                <c:pt idx="1396">
                  <c:v>47.21</c:v>
                </c:pt>
                <c:pt idx="1397">
                  <c:v>47.24</c:v>
                </c:pt>
                <c:pt idx="1398">
                  <c:v>47.720000000000013</c:v>
                </c:pt>
                <c:pt idx="1399">
                  <c:v>47.61</c:v>
                </c:pt>
                <c:pt idx="1400">
                  <c:v>47.35</c:v>
                </c:pt>
                <c:pt idx="1401">
                  <c:v>47.18</c:v>
                </c:pt>
                <c:pt idx="1402">
                  <c:v>47.06</c:v>
                </c:pt>
                <c:pt idx="1403">
                  <c:v>46.96</c:v>
                </c:pt>
                <c:pt idx="1404">
                  <c:v>47.03</c:v>
                </c:pt>
                <c:pt idx="1405">
                  <c:v>47.47</c:v>
                </c:pt>
                <c:pt idx="1406">
                  <c:v>47.47</c:v>
                </c:pt>
                <c:pt idx="1407">
                  <c:v>47.3</c:v>
                </c:pt>
                <c:pt idx="1408">
                  <c:v>47.21</c:v>
                </c:pt>
                <c:pt idx="1409">
                  <c:v>47.06</c:v>
                </c:pt>
                <c:pt idx="1410">
                  <c:v>47.31</c:v>
                </c:pt>
                <c:pt idx="1411">
                  <c:v>47.77</c:v>
                </c:pt>
                <c:pt idx="1412">
                  <c:v>47.4</c:v>
                </c:pt>
                <c:pt idx="1413">
                  <c:v>47.230000000000011</c:v>
                </c:pt>
                <c:pt idx="1414">
                  <c:v>47.54</c:v>
                </c:pt>
                <c:pt idx="1415">
                  <c:v>47.33</c:v>
                </c:pt>
                <c:pt idx="1416">
                  <c:v>47.45</c:v>
                </c:pt>
                <c:pt idx="1417">
                  <c:v>47.54</c:v>
                </c:pt>
                <c:pt idx="1418">
                  <c:v>47.88</c:v>
                </c:pt>
                <c:pt idx="1419">
                  <c:v>47.93</c:v>
                </c:pt>
                <c:pt idx="1420">
                  <c:v>47.42</c:v>
                </c:pt>
                <c:pt idx="1421">
                  <c:v>47.5</c:v>
                </c:pt>
                <c:pt idx="1422">
                  <c:v>47.75</c:v>
                </c:pt>
                <c:pt idx="1423">
                  <c:v>47.82</c:v>
                </c:pt>
                <c:pt idx="1424">
                  <c:v>47.48</c:v>
                </c:pt>
                <c:pt idx="1425">
                  <c:v>47.48</c:v>
                </c:pt>
                <c:pt idx="1426">
                  <c:v>47.27</c:v>
                </c:pt>
                <c:pt idx="1427">
                  <c:v>49.6</c:v>
                </c:pt>
                <c:pt idx="1428">
                  <c:v>52.57</c:v>
                </c:pt>
                <c:pt idx="1429">
                  <c:v>54.53</c:v>
                </c:pt>
                <c:pt idx="1430">
                  <c:v>55.11</c:v>
                </c:pt>
                <c:pt idx="1431">
                  <c:v>56.63</c:v>
                </c:pt>
                <c:pt idx="1432">
                  <c:v>57.8</c:v>
                </c:pt>
                <c:pt idx="1433">
                  <c:v>58.91</c:v>
                </c:pt>
                <c:pt idx="1434">
                  <c:v>59.41</c:v>
                </c:pt>
                <c:pt idx="1435">
                  <c:v>59.9</c:v>
                </c:pt>
                <c:pt idx="1436">
                  <c:v>59.86</c:v>
                </c:pt>
                <c:pt idx="1437">
                  <c:v>62.44</c:v>
                </c:pt>
                <c:pt idx="1438">
                  <c:v>63.17</c:v>
                </c:pt>
                <c:pt idx="1439">
                  <c:v>62.67</c:v>
                </c:pt>
                <c:pt idx="1440">
                  <c:v>61.5</c:v>
                </c:pt>
                <c:pt idx="1441">
                  <c:v>60.39</c:v>
                </c:pt>
                <c:pt idx="1442">
                  <c:v>59.55</c:v>
                </c:pt>
                <c:pt idx="1443">
                  <c:v>57.93</c:v>
                </c:pt>
                <c:pt idx="1444">
                  <c:v>56.64</c:v>
                </c:pt>
                <c:pt idx="1445">
                  <c:v>55.6</c:v>
                </c:pt>
                <c:pt idx="1446">
                  <c:v>54.65</c:v>
                </c:pt>
                <c:pt idx="1447">
                  <c:v>54.01</c:v>
                </c:pt>
                <c:pt idx="1448">
                  <c:v>53.790000000000013</c:v>
                </c:pt>
                <c:pt idx="1449">
                  <c:v>53.07</c:v>
                </c:pt>
                <c:pt idx="1450">
                  <c:v>52.67</c:v>
                </c:pt>
                <c:pt idx="1451">
                  <c:v>52.11</c:v>
                </c:pt>
                <c:pt idx="1452">
                  <c:v>51.6</c:v>
                </c:pt>
                <c:pt idx="1453">
                  <c:v>51.1</c:v>
                </c:pt>
                <c:pt idx="1454">
                  <c:v>50.760000000000012</c:v>
                </c:pt>
                <c:pt idx="1455">
                  <c:v>50.39</c:v>
                </c:pt>
                <c:pt idx="1456">
                  <c:v>50.07</c:v>
                </c:pt>
                <c:pt idx="1457">
                  <c:v>49.660000000000011</c:v>
                </c:pt>
                <c:pt idx="1458">
                  <c:v>49.34</c:v>
                </c:pt>
                <c:pt idx="1459">
                  <c:v>49.1</c:v>
                </c:pt>
                <c:pt idx="1460">
                  <c:v>48.75</c:v>
                </c:pt>
                <c:pt idx="1461">
                  <c:v>48.51</c:v>
                </c:pt>
                <c:pt idx="1462">
                  <c:v>48.28</c:v>
                </c:pt>
                <c:pt idx="1463">
                  <c:v>48.03</c:v>
                </c:pt>
                <c:pt idx="1464">
                  <c:v>47.8</c:v>
                </c:pt>
                <c:pt idx="1465">
                  <c:v>47.620000000000012</c:v>
                </c:pt>
                <c:pt idx="1466">
                  <c:v>47.37</c:v>
                </c:pt>
                <c:pt idx="1467">
                  <c:v>47.2</c:v>
                </c:pt>
                <c:pt idx="1468">
                  <c:v>47.14</c:v>
                </c:pt>
                <c:pt idx="1469">
                  <c:v>47.15</c:v>
                </c:pt>
                <c:pt idx="1470">
                  <c:v>47.1</c:v>
                </c:pt>
                <c:pt idx="1471">
                  <c:v>47.09</c:v>
                </c:pt>
                <c:pt idx="1472">
                  <c:v>47.01</c:v>
                </c:pt>
                <c:pt idx="1473">
                  <c:v>46.98</c:v>
                </c:pt>
                <c:pt idx="1474">
                  <c:v>46.98</c:v>
                </c:pt>
                <c:pt idx="1475">
                  <c:v>47.09</c:v>
                </c:pt>
                <c:pt idx="1476">
                  <c:v>47.06</c:v>
                </c:pt>
                <c:pt idx="1477">
                  <c:v>47.06</c:v>
                </c:pt>
                <c:pt idx="1478">
                  <c:v>47.06</c:v>
                </c:pt>
                <c:pt idx="1479">
                  <c:v>47.06</c:v>
                </c:pt>
                <c:pt idx="1480">
                  <c:v>47.03</c:v>
                </c:pt>
                <c:pt idx="1481">
                  <c:v>47.05</c:v>
                </c:pt>
                <c:pt idx="1482">
                  <c:v>47.02</c:v>
                </c:pt>
                <c:pt idx="1483">
                  <c:v>47.02</c:v>
                </c:pt>
                <c:pt idx="1484">
                  <c:v>47.01</c:v>
                </c:pt>
                <c:pt idx="1485">
                  <c:v>47.02</c:v>
                </c:pt>
                <c:pt idx="1486">
                  <c:v>47.01</c:v>
                </c:pt>
                <c:pt idx="1487">
                  <c:v>47</c:v>
                </c:pt>
                <c:pt idx="1488">
                  <c:v>46.98</c:v>
                </c:pt>
                <c:pt idx="1489">
                  <c:v>46.96</c:v>
                </c:pt>
                <c:pt idx="1490">
                  <c:v>46.95</c:v>
                </c:pt>
                <c:pt idx="1491">
                  <c:v>46.94</c:v>
                </c:pt>
                <c:pt idx="1492">
                  <c:v>46.93</c:v>
                </c:pt>
                <c:pt idx="1493">
                  <c:v>46.91</c:v>
                </c:pt>
                <c:pt idx="1494">
                  <c:v>46.88</c:v>
                </c:pt>
                <c:pt idx="1495">
                  <c:v>46.87</c:v>
                </c:pt>
                <c:pt idx="1496">
                  <c:v>46.84</c:v>
                </c:pt>
                <c:pt idx="1497">
                  <c:v>46.83</c:v>
                </c:pt>
                <c:pt idx="1498">
                  <c:v>46.82</c:v>
                </c:pt>
                <c:pt idx="1499">
                  <c:v>46.8</c:v>
                </c:pt>
                <c:pt idx="1500">
                  <c:v>46.78</c:v>
                </c:pt>
                <c:pt idx="1501">
                  <c:v>46.78</c:v>
                </c:pt>
                <c:pt idx="1502">
                  <c:v>46.760000000000012</c:v>
                </c:pt>
                <c:pt idx="1503">
                  <c:v>46.75</c:v>
                </c:pt>
                <c:pt idx="1504">
                  <c:v>46.730000000000011</c:v>
                </c:pt>
                <c:pt idx="1505">
                  <c:v>46.720000000000013</c:v>
                </c:pt>
                <c:pt idx="1506">
                  <c:v>46.7</c:v>
                </c:pt>
                <c:pt idx="1507">
                  <c:v>46.690000000000012</c:v>
                </c:pt>
                <c:pt idx="1508">
                  <c:v>46.68</c:v>
                </c:pt>
                <c:pt idx="1509">
                  <c:v>46.660000000000011</c:v>
                </c:pt>
                <c:pt idx="1510">
                  <c:v>46.65</c:v>
                </c:pt>
                <c:pt idx="1511">
                  <c:v>46.63</c:v>
                </c:pt>
                <c:pt idx="1512">
                  <c:v>46.620000000000012</c:v>
                </c:pt>
                <c:pt idx="1513">
                  <c:v>46.6</c:v>
                </c:pt>
                <c:pt idx="1514">
                  <c:v>46.58</c:v>
                </c:pt>
                <c:pt idx="1515">
                  <c:v>46.56</c:v>
                </c:pt>
                <c:pt idx="1516">
                  <c:v>46.55</c:v>
                </c:pt>
                <c:pt idx="1517">
                  <c:v>46.54</c:v>
                </c:pt>
                <c:pt idx="1518">
                  <c:v>46.52</c:v>
                </c:pt>
                <c:pt idx="1519">
                  <c:v>46.51</c:v>
                </c:pt>
                <c:pt idx="1520">
                  <c:v>46.48</c:v>
                </c:pt>
                <c:pt idx="1521">
                  <c:v>46.47</c:v>
                </c:pt>
                <c:pt idx="1522">
                  <c:v>46.46</c:v>
                </c:pt>
                <c:pt idx="1523">
                  <c:v>46.44</c:v>
                </c:pt>
                <c:pt idx="1524">
                  <c:v>46.44</c:v>
                </c:pt>
                <c:pt idx="1525">
                  <c:v>46.42</c:v>
                </c:pt>
                <c:pt idx="1526">
                  <c:v>46.4</c:v>
                </c:pt>
                <c:pt idx="1527">
                  <c:v>46.38</c:v>
                </c:pt>
                <c:pt idx="1528">
                  <c:v>46.36</c:v>
                </c:pt>
                <c:pt idx="1529">
                  <c:v>46.37</c:v>
                </c:pt>
                <c:pt idx="1530">
                  <c:v>46.33</c:v>
                </c:pt>
                <c:pt idx="1531">
                  <c:v>46.32</c:v>
                </c:pt>
                <c:pt idx="1532">
                  <c:v>46.31</c:v>
                </c:pt>
                <c:pt idx="1533">
                  <c:v>46.3</c:v>
                </c:pt>
                <c:pt idx="1534">
                  <c:v>46.290000000000013</c:v>
                </c:pt>
                <c:pt idx="1535">
                  <c:v>46.27</c:v>
                </c:pt>
                <c:pt idx="1536">
                  <c:v>46.25</c:v>
                </c:pt>
                <c:pt idx="1537">
                  <c:v>46.24</c:v>
                </c:pt>
                <c:pt idx="1538">
                  <c:v>46.220000000000013</c:v>
                </c:pt>
                <c:pt idx="1539">
                  <c:v>46.21</c:v>
                </c:pt>
                <c:pt idx="1540">
                  <c:v>46.2</c:v>
                </c:pt>
                <c:pt idx="1541">
                  <c:v>46.18</c:v>
                </c:pt>
                <c:pt idx="1542">
                  <c:v>46.18</c:v>
                </c:pt>
                <c:pt idx="1543">
                  <c:v>46.17</c:v>
                </c:pt>
                <c:pt idx="1544">
                  <c:v>46.14</c:v>
                </c:pt>
                <c:pt idx="1545">
                  <c:v>46.13</c:v>
                </c:pt>
                <c:pt idx="1546">
                  <c:v>46.1</c:v>
                </c:pt>
                <c:pt idx="1547">
                  <c:v>46.1</c:v>
                </c:pt>
                <c:pt idx="1548">
                  <c:v>46.07</c:v>
                </c:pt>
                <c:pt idx="1549">
                  <c:v>46.07</c:v>
                </c:pt>
                <c:pt idx="1550">
                  <c:v>46.05</c:v>
                </c:pt>
                <c:pt idx="1551">
                  <c:v>46.03</c:v>
                </c:pt>
                <c:pt idx="1552">
                  <c:v>46.02</c:v>
                </c:pt>
                <c:pt idx="1553">
                  <c:v>46.01</c:v>
                </c:pt>
                <c:pt idx="1554">
                  <c:v>45.99</c:v>
                </c:pt>
                <c:pt idx="1555">
                  <c:v>46</c:v>
                </c:pt>
                <c:pt idx="1556">
                  <c:v>45.97</c:v>
                </c:pt>
                <c:pt idx="1557">
                  <c:v>45.96</c:v>
                </c:pt>
                <c:pt idx="1558">
                  <c:v>45.93</c:v>
                </c:pt>
                <c:pt idx="1559">
                  <c:v>45.93</c:v>
                </c:pt>
                <c:pt idx="1560">
                  <c:v>45.91</c:v>
                </c:pt>
                <c:pt idx="1561">
                  <c:v>45.89</c:v>
                </c:pt>
                <c:pt idx="1562">
                  <c:v>45.89</c:v>
                </c:pt>
                <c:pt idx="1563">
                  <c:v>45.86</c:v>
                </c:pt>
                <c:pt idx="1564">
                  <c:v>45.85</c:v>
                </c:pt>
                <c:pt idx="1565">
                  <c:v>45.83</c:v>
                </c:pt>
                <c:pt idx="1566">
                  <c:v>45.8</c:v>
                </c:pt>
                <c:pt idx="1567">
                  <c:v>45.790000000000013</c:v>
                </c:pt>
                <c:pt idx="1568">
                  <c:v>45.78</c:v>
                </c:pt>
                <c:pt idx="1569">
                  <c:v>45.760000000000012</c:v>
                </c:pt>
                <c:pt idx="1570">
                  <c:v>45.75</c:v>
                </c:pt>
                <c:pt idx="1571">
                  <c:v>45.720000000000013</c:v>
                </c:pt>
                <c:pt idx="1572">
                  <c:v>45.7</c:v>
                </c:pt>
                <c:pt idx="1573">
                  <c:v>45.690000000000012</c:v>
                </c:pt>
                <c:pt idx="1574">
                  <c:v>45.67</c:v>
                </c:pt>
                <c:pt idx="1575">
                  <c:v>45.660000000000011</c:v>
                </c:pt>
                <c:pt idx="1576">
                  <c:v>45.63</c:v>
                </c:pt>
                <c:pt idx="1577">
                  <c:v>45.63</c:v>
                </c:pt>
                <c:pt idx="1578">
                  <c:v>45.620000000000012</c:v>
                </c:pt>
                <c:pt idx="1579">
                  <c:v>45.59</c:v>
                </c:pt>
                <c:pt idx="1580">
                  <c:v>45.58</c:v>
                </c:pt>
                <c:pt idx="1581">
                  <c:v>45.56</c:v>
                </c:pt>
                <c:pt idx="1582">
                  <c:v>45.56</c:v>
                </c:pt>
                <c:pt idx="1583">
                  <c:v>45.53</c:v>
                </c:pt>
                <c:pt idx="1584">
                  <c:v>45.51</c:v>
                </c:pt>
                <c:pt idx="1585">
                  <c:v>45.49</c:v>
                </c:pt>
                <c:pt idx="1586">
                  <c:v>45.48</c:v>
                </c:pt>
                <c:pt idx="1587">
                  <c:v>45.46</c:v>
                </c:pt>
                <c:pt idx="1588">
                  <c:v>45.44</c:v>
                </c:pt>
                <c:pt idx="1589">
                  <c:v>45.43</c:v>
                </c:pt>
                <c:pt idx="1590">
                  <c:v>45.41</c:v>
                </c:pt>
                <c:pt idx="1591">
                  <c:v>45.39</c:v>
                </c:pt>
                <c:pt idx="1592">
                  <c:v>45.37</c:v>
                </c:pt>
                <c:pt idx="1593">
                  <c:v>45.35</c:v>
                </c:pt>
                <c:pt idx="1594">
                  <c:v>45.33</c:v>
                </c:pt>
                <c:pt idx="1595">
                  <c:v>45.31</c:v>
                </c:pt>
                <c:pt idx="1596">
                  <c:v>45.3</c:v>
                </c:pt>
                <c:pt idx="1597">
                  <c:v>45.28</c:v>
                </c:pt>
                <c:pt idx="1598">
                  <c:v>45.25</c:v>
                </c:pt>
                <c:pt idx="1599">
                  <c:v>45.25</c:v>
                </c:pt>
                <c:pt idx="1600">
                  <c:v>45.230000000000011</c:v>
                </c:pt>
                <c:pt idx="1601">
                  <c:v>45.21</c:v>
                </c:pt>
                <c:pt idx="1602">
                  <c:v>45.2</c:v>
                </c:pt>
                <c:pt idx="1603">
                  <c:v>45.190000000000012</c:v>
                </c:pt>
                <c:pt idx="1604">
                  <c:v>45.15</c:v>
                </c:pt>
                <c:pt idx="1605">
                  <c:v>45.14</c:v>
                </c:pt>
                <c:pt idx="1606">
                  <c:v>45.13</c:v>
                </c:pt>
                <c:pt idx="1607">
                  <c:v>45.1</c:v>
                </c:pt>
                <c:pt idx="1608">
                  <c:v>45.09</c:v>
                </c:pt>
                <c:pt idx="1609">
                  <c:v>45.07</c:v>
                </c:pt>
                <c:pt idx="1610">
                  <c:v>45.03</c:v>
                </c:pt>
                <c:pt idx="1611">
                  <c:v>45.01</c:v>
                </c:pt>
                <c:pt idx="1612">
                  <c:v>45</c:v>
                </c:pt>
                <c:pt idx="1613">
                  <c:v>44.99</c:v>
                </c:pt>
                <c:pt idx="1614">
                  <c:v>44.97</c:v>
                </c:pt>
                <c:pt idx="1615">
                  <c:v>44.95</c:v>
                </c:pt>
                <c:pt idx="1616">
                  <c:v>44.94</c:v>
                </c:pt>
                <c:pt idx="1617">
                  <c:v>44.91</c:v>
                </c:pt>
                <c:pt idx="1618">
                  <c:v>44.89</c:v>
                </c:pt>
                <c:pt idx="1619">
                  <c:v>44.87</c:v>
                </c:pt>
                <c:pt idx="1620">
                  <c:v>44.87</c:v>
                </c:pt>
                <c:pt idx="1621">
                  <c:v>44.82</c:v>
                </c:pt>
                <c:pt idx="1622">
                  <c:v>44.81</c:v>
                </c:pt>
                <c:pt idx="1623">
                  <c:v>44.78</c:v>
                </c:pt>
                <c:pt idx="1624">
                  <c:v>44.760000000000012</c:v>
                </c:pt>
                <c:pt idx="1625">
                  <c:v>44.74</c:v>
                </c:pt>
                <c:pt idx="1626">
                  <c:v>44.730000000000011</c:v>
                </c:pt>
                <c:pt idx="1627">
                  <c:v>44.7</c:v>
                </c:pt>
                <c:pt idx="1628">
                  <c:v>44.690000000000012</c:v>
                </c:pt>
                <c:pt idx="1629">
                  <c:v>44.660000000000011</c:v>
                </c:pt>
                <c:pt idx="1630">
                  <c:v>44.65</c:v>
                </c:pt>
                <c:pt idx="1631">
                  <c:v>44.61</c:v>
                </c:pt>
                <c:pt idx="1632">
                  <c:v>44.61</c:v>
                </c:pt>
                <c:pt idx="1633">
                  <c:v>44.58</c:v>
                </c:pt>
                <c:pt idx="1634">
                  <c:v>44.56</c:v>
                </c:pt>
                <c:pt idx="1635">
                  <c:v>44.54</c:v>
                </c:pt>
                <c:pt idx="1636">
                  <c:v>44.53</c:v>
                </c:pt>
                <c:pt idx="1637">
                  <c:v>44.5</c:v>
                </c:pt>
                <c:pt idx="1638">
                  <c:v>44.48</c:v>
                </c:pt>
                <c:pt idx="1639">
                  <c:v>44.46</c:v>
                </c:pt>
                <c:pt idx="1640">
                  <c:v>44.43</c:v>
                </c:pt>
                <c:pt idx="1641">
                  <c:v>44.42</c:v>
                </c:pt>
                <c:pt idx="1642">
                  <c:v>44.39</c:v>
                </c:pt>
                <c:pt idx="1643">
                  <c:v>44.38</c:v>
                </c:pt>
                <c:pt idx="1644">
                  <c:v>44.36</c:v>
                </c:pt>
                <c:pt idx="1645">
                  <c:v>44.34</c:v>
                </c:pt>
                <c:pt idx="1646">
                  <c:v>44.3</c:v>
                </c:pt>
                <c:pt idx="1647">
                  <c:v>44.290000000000013</c:v>
                </c:pt>
                <c:pt idx="1648">
                  <c:v>44.27</c:v>
                </c:pt>
                <c:pt idx="1649">
                  <c:v>44.24</c:v>
                </c:pt>
                <c:pt idx="1650">
                  <c:v>44.230000000000011</c:v>
                </c:pt>
                <c:pt idx="1651">
                  <c:v>44.21</c:v>
                </c:pt>
                <c:pt idx="1652">
                  <c:v>44.18</c:v>
                </c:pt>
                <c:pt idx="1653">
                  <c:v>44.15</c:v>
                </c:pt>
                <c:pt idx="1654">
                  <c:v>44.15</c:v>
                </c:pt>
                <c:pt idx="1655">
                  <c:v>44.120000000000012</c:v>
                </c:pt>
                <c:pt idx="1656">
                  <c:v>44.11</c:v>
                </c:pt>
                <c:pt idx="1657">
                  <c:v>44.07</c:v>
                </c:pt>
                <c:pt idx="1658">
                  <c:v>44.05</c:v>
                </c:pt>
                <c:pt idx="1659">
                  <c:v>44.03</c:v>
                </c:pt>
                <c:pt idx="1660">
                  <c:v>44.01</c:v>
                </c:pt>
                <c:pt idx="1661">
                  <c:v>43.99</c:v>
                </c:pt>
                <c:pt idx="1662">
                  <c:v>43.97</c:v>
                </c:pt>
                <c:pt idx="1663">
                  <c:v>43.95</c:v>
                </c:pt>
                <c:pt idx="1664">
                  <c:v>43.93</c:v>
                </c:pt>
                <c:pt idx="1665">
                  <c:v>43.91</c:v>
                </c:pt>
                <c:pt idx="1666">
                  <c:v>43.88</c:v>
                </c:pt>
                <c:pt idx="1667">
                  <c:v>43.85</c:v>
                </c:pt>
                <c:pt idx="1668">
                  <c:v>43.83</c:v>
                </c:pt>
                <c:pt idx="1669">
                  <c:v>43.8</c:v>
                </c:pt>
                <c:pt idx="1670">
                  <c:v>43.790000000000013</c:v>
                </c:pt>
                <c:pt idx="1671">
                  <c:v>43.77</c:v>
                </c:pt>
                <c:pt idx="1672">
                  <c:v>43.74</c:v>
                </c:pt>
                <c:pt idx="1673">
                  <c:v>43.730000000000011</c:v>
                </c:pt>
                <c:pt idx="1674">
                  <c:v>43.7</c:v>
                </c:pt>
                <c:pt idx="1675">
                  <c:v>43.68</c:v>
                </c:pt>
                <c:pt idx="1676">
                  <c:v>43.660000000000011</c:v>
                </c:pt>
                <c:pt idx="1677">
                  <c:v>43.64</c:v>
                </c:pt>
                <c:pt idx="1678">
                  <c:v>43.620000000000012</c:v>
                </c:pt>
                <c:pt idx="1679">
                  <c:v>43.6</c:v>
                </c:pt>
                <c:pt idx="1680">
                  <c:v>43.58</c:v>
                </c:pt>
                <c:pt idx="1681">
                  <c:v>43.56</c:v>
                </c:pt>
                <c:pt idx="1682">
                  <c:v>43.55</c:v>
                </c:pt>
                <c:pt idx="1683">
                  <c:v>43.52</c:v>
                </c:pt>
                <c:pt idx="1684">
                  <c:v>43.5</c:v>
                </c:pt>
                <c:pt idx="1685">
                  <c:v>43.47</c:v>
                </c:pt>
                <c:pt idx="1686">
                  <c:v>43.46</c:v>
                </c:pt>
                <c:pt idx="1687">
                  <c:v>43.43</c:v>
                </c:pt>
                <c:pt idx="1688">
                  <c:v>43.42</c:v>
                </c:pt>
                <c:pt idx="1689">
                  <c:v>43.39</c:v>
                </c:pt>
                <c:pt idx="1690">
                  <c:v>43.37</c:v>
                </c:pt>
                <c:pt idx="1691">
                  <c:v>43.35</c:v>
                </c:pt>
                <c:pt idx="1692">
                  <c:v>43.33</c:v>
                </c:pt>
                <c:pt idx="1693">
                  <c:v>43.32</c:v>
                </c:pt>
                <c:pt idx="1694">
                  <c:v>43.290000000000013</c:v>
                </c:pt>
                <c:pt idx="1695">
                  <c:v>43.260000000000012</c:v>
                </c:pt>
                <c:pt idx="1696">
                  <c:v>43.25</c:v>
                </c:pt>
                <c:pt idx="1697">
                  <c:v>43.220000000000013</c:v>
                </c:pt>
                <c:pt idx="1698">
                  <c:v>43.190000000000012</c:v>
                </c:pt>
                <c:pt idx="1699">
                  <c:v>43.190000000000012</c:v>
                </c:pt>
                <c:pt idx="1700">
                  <c:v>43.160000000000011</c:v>
                </c:pt>
                <c:pt idx="1701">
                  <c:v>43.14</c:v>
                </c:pt>
                <c:pt idx="1702">
                  <c:v>43.120000000000012</c:v>
                </c:pt>
                <c:pt idx="1703">
                  <c:v>43.11</c:v>
                </c:pt>
                <c:pt idx="1704">
                  <c:v>43.08</c:v>
                </c:pt>
                <c:pt idx="1705">
                  <c:v>43.05</c:v>
                </c:pt>
                <c:pt idx="1706">
                  <c:v>43.04</c:v>
                </c:pt>
                <c:pt idx="1707">
                  <c:v>43.03</c:v>
                </c:pt>
                <c:pt idx="1708">
                  <c:v>43</c:v>
                </c:pt>
                <c:pt idx="1709">
                  <c:v>42.98</c:v>
                </c:pt>
                <c:pt idx="1710">
                  <c:v>42.97</c:v>
                </c:pt>
                <c:pt idx="1711">
                  <c:v>42.95</c:v>
                </c:pt>
                <c:pt idx="1712">
                  <c:v>42.92</c:v>
                </c:pt>
                <c:pt idx="1713">
                  <c:v>42.89</c:v>
                </c:pt>
                <c:pt idx="1714">
                  <c:v>42.88</c:v>
                </c:pt>
                <c:pt idx="1715">
                  <c:v>42.85</c:v>
                </c:pt>
                <c:pt idx="1716">
                  <c:v>42.82</c:v>
                </c:pt>
                <c:pt idx="1717">
                  <c:v>42.81</c:v>
                </c:pt>
                <c:pt idx="1718">
                  <c:v>42.790000000000013</c:v>
                </c:pt>
                <c:pt idx="1719">
                  <c:v>42.77</c:v>
                </c:pt>
                <c:pt idx="1720">
                  <c:v>42.74</c:v>
                </c:pt>
                <c:pt idx="1721">
                  <c:v>42.730000000000011</c:v>
                </c:pt>
                <c:pt idx="1722">
                  <c:v>42.71</c:v>
                </c:pt>
                <c:pt idx="1723">
                  <c:v>42.67</c:v>
                </c:pt>
                <c:pt idx="1724">
                  <c:v>42.660000000000011</c:v>
                </c:pt>
                <c:pt idx="1725">
                  <c:v>42.63</c:v>
                </c:pt>
                <c:pt idx="1726">
                  <c:v>42.620000000000012</c:v>
                </c:pt>
                <c:pt idx="1727">
                  <c:v>42.6</c:v>
                </c:pt>
                <c:pt idx="1728">
                  <c:v>42.58</c:v>
                </c:pt>
                <c:pt idx="1729">
                  <c:v>42.55</c:v>
                </c:pt>
                <c:pt idx="1730">
                  <c:v>42.54</c:v>
                </c:pt>
                <c:pt idx="1731">
                  <c:v>42.51</c:v>
                </c:pt>
                <c:pt idx="1732">
                  <c:v>42.49</c:v>
                </c:pt>
                <c:pt idx="1733">
                  <c:v>42.48</c:v>
                </c:pt>
                <c:pt idx="1734">
                  <c:v>42.45</c:v>
                </c:pt>
                <c:pt idx="1735">
                  <c:v>42.43</c:v>
                </c:pt>
                <c:pt idx="1736">
                  <c:v>42.4</c:v>
                </c:pt>
                <c:pt idx="1737">
                  <c:v>42.39</c:v>
                </c:pt>
                <c:pt idx="1738">
                  <c:v>42.38</c:v>
                </c:pt>
                <c:pt idx="1739">
                  <c:v>42.35</c:v>
                </c:pt>
                <c:pt idx="1740">
                  <c:v>42.33</c:v>
                </c:pt>
                <c:pt idx="1741">
                  <c:v>42.3</c:v>
                </c:pt>
                <c:pt idx="1742">
                  <c:v>42.28</c:v>
                </c:pt>
                <c:pt idx="1743">
                  <c:v>42.27</c:v>
                </c:pt>
                <c:pt idx="1744">
                  <c:v>42.25</c:v>
                </c:pt>
                <c:pt idx="1745">
                  <c:v>42.230000000000011</c:v>
                </c:pt>
                <c:pt idx="1746">
                  <c:v>42.21</c:v>
                </c:pt>
                <c:pt idx="1747">
                  <c:v>42.190000000000012</c:v>
                </c:pt>
                <c:pt idx="1748">
                  <c:v>42.160000000000011</c:v>
                </c:pt>
                <c:pt idx="1749">
                  <c:v>42.14</c:v>
                </c:pt>
                <c:pt idx="1750">
                  <c:v>42.14</c:v>
                </c:pt>
                <c:pt idx="1751">
                  <c:v>42.120000000000012</c:v>
                </c:pt>
                <c:pt idx="1752">
                  <c:v>42.1</c:v>
                </c:pt>
                <c:pt idx="1753">
                  <c:v>42.07</c:v>
                </c:pt>
                <c:pt idx="1754">
                  <c:v>42.05</c:v>
                </c:pt>
                <c:pt idx="1755">
                  <c:v>42.03</c:v>
                </c:pt>
                <c:pt idx="1756">
                  <c:v>41.98</c:v>
                </c:pt>
                <c:pt idx="1757">
                  <c:v>41.97</c:v>
                </c:pt>
                <c:pt idx="1758">
                  <c:v>41.95</c:v>
                </c:pt>
                <c:pt idx="1759">
                  <c:v>41.94</c:v>
                </c:pt>
                <c:pt idx="1760">
                  <c:v>41.91</c:v>
                </c:pt>
                <c:pt idx="1761">
                  <c:v>41.9</c:v>
                </c:pt>
                <c:pt idx="1762">
                  <c:v>41.87</c:v>
                </c:pt>
                <c:pt idx="1763">
                  <c:v>41.85</c:v>
                </c:pt>
                <c:pt idx="1764">
                  <c:v>41.83</c:v>
                </c:pt>
                <c:pt idx="1765">
                  <c:v>41.81</c:v>
                </c:pt>
                <c:pt idx="1766">
                  <c:v>41.78</c:v>
                </c:pt>
                <c:pt idx="1767">
                  <c:v>41.77</c:v>
                </c:pt>
                <c:pt idx="1768">
                  <c:v>41.74</c:v>
                </c:pt>
                <c:pt idx="1769">
                  <c:v>41.71</c:v>
                </c:pt>
                <c:pt idx="1770">
                  <c:v>41.7</c:v>
                </c:pt>
                <c:pt idx="1771">
                  <c:v>41.67</c:v>
                </c:pt>
                <c:pt idx="1772">
                  <c:v>41.65</c:v>
                </c:pt>
                <c:pt idx="1773">
                  <c:v>41.63</c:v>
                </c:pt>
                <c:pt idx="1774">
                  <c:v>41.6</c:v>
                </c:pt>
                <c:pt idx="1775">
                  <c:v>41.59</c:v>
                </c:pt>
                <c:pt idx="1776">
                  <c:v>41.56</c:v>
                </c:pt>
                <c:pt idx="1777">
                  <c:v>41.54</c:v>
                </c:pt>
                <c:pt idx="1778">
                  <c:v>41.53</c:v>
                </c:pt>
                <c:pt idx="1779">
                  <c:v>41.5</c:v>
                </c:pt>
                <c:pt idx="1780">
                  <c:v>41.47</c:v>
                </c:pt>
                <c:pt idx="1781">
                  <c:v>41.46</c:v>
                </c:pt>
                <c:pt idx="1782">
                  <c:v>41.44</c:v>
                </c:pt>
                <c:pt idx="1783">
                  <c:v>41.41</c:v>
                </c:pt>
                <c:pt idx="1784">
                  <c:v>41.4</c:v>
                </c:pt>
                <c:pt idx="1785">
                  <c:v>41.4</c:v>
                </c:pt>
                <c:pt idx="1786">
                  <c:v>41.36</c:v>
                </c:pt>
                <c:pt idx="1787">
                  <c:v>41.34</c:v>
                </c:pt>
                <c:pt idx="1788">
                  <c:v>41.33</c:v>
                </c:pt>
                <c:pt idx="1789">
                  <c:v>41.3</c:v>
                </c:pt>
                <c:pt idx="1790">
                  <c:v>41.28</c:v>
                </c:pt>
                <c:pt idx="1791">
                  <c:v>41.27</c:v>
                </c:pt>
                <c:pt idx="1792">
                  <c:v>41.25</c:v>
                </c:pt>
                <c:pt idx="1793">
                  <c:v>41.220000000000013</c:v>
                </c:pt>
                <c:pt idx="1794">
                  <c:v>41.2</c:v>
                </c:pt>
                <c:pt idx="1795">
                  <c:v>41.160000000000011</c:v>
                </c:pt>
                <c:pt idx="1796">
                  <c:v>41.15</c:v>
                </c:pt>
                <c:pt idx="1797">
                  <c:v>41.13</c:v>
                </c:pt>
                <c:pt idx="1798">
                  <c:v>41.120000000000012</c:v>
                </c:pt>
                <c:pt idx="1799">
                  <c:v>41.09</c:v>
                </c:pt>
                <c:pt idx="1800">
                  <c:v>41.08</c:v>
                </c:pt>
                <c:pt idx="1801">
                  <c:v>41.06</c:v>
                </c:pt>
                <c:pt idx="1802">
                  <c:v>41.03</c:v>
                </c:pt>
                <c:pt idx="1803">
                  <c:v>41.03</c:v>
                </c:pt>
                <c:pt idx="1804">
                  <c:v>41.01</c:v>
                </c:pt>
                <c:pt idx="1805">
                  <c:v>40.96</c:v>
                </c:pt>
                <c:pt idx="1806">
                  <c:v>40.950000000000003</c:v>
                </c:pt>
                <c:pt idx="1807">
                  <c:v>40.94</c:v>
                </c:pt>
                <c:pt idx="1808">
                  <c:v>40.910000000000004</c:v>
                </c:pt>
                <c:pt idx="1809">
                  <c:v>40.89</c:v>
                </c:pt>
                <c:pt idx="1810">
                  <c:v>40.870000000000005</c:v>
                </c:pt>
                <c:pt idx="1811">
                  <c:v>40.85</c:v>
                </c:pt>
                <c:pt idx="1812">
                  <c:v>40.82</c:v>
                </c:pt>
                <c:pt idx="1813">
                  <c:v>40.81</c:v>
                </c:pt>
                <c:pt idx="1814">
                  <c:v>40.78</c:v>
                </c:pt>
                <c:pt idx="1815">
                  <c:v>40.760000000000012</c:v>
                </c:pt>
                <c:pt idx="1816">
                  <c:v>40.75</c:v>
                </c:pt>
                <c:pt idx="1817">
                  <c:v>40.730000000000011</c:v>
                </c:pt>
                <c:pt idx="1818">
                  <c:v>40.71</c:v>
                </c:pt>
                <c:pt idx="1819">
                  <c:v>40.690000000000012</c:v>
                </c:pt>
                <c:pt idx="1820">
                  <c:v>40.67</c:v>
                </c:pt>
                <c:pt idx="1821">
                  <c:v>40.64</c:v>
                </c:pt>
                <c:pt idx="1822">
                  <c:v>40.630000000000003</c:v>
                </c:pt>
                <c:pt idx="1823">
                  <c:v>40.61</c:v>
                </c:pt>
                <c:pt idx="1824">
                  <c:v>40.6</c:v>
                </c:pt>
                <c:pt idx="1825">
                  <c:v>40.56</c:v>
                </c:pt>
                <c:pt idx="1826">
                  <c:v>40.550000000000004</c:v>
                </c:pt>
                <c:pt idx="1827">
                  <c:v>40.53</c:v>
                </c:pt>
                <c:pt idx="1828">
                  <c:v>40.49</c:v>
                </c:pt>
                <c:pt idx="1829">
                  <c:v>40.5</c:v>
                </c:pt>
                <c:pt idx="1830">
                  <c:v>40.47</c:v>
                </c:pt>
                <c:pt idx="1831">
                  <c:v>40.46</c:v>
                </c:pt>
                <c:pt idx="1832">
                  <c:v>40.42</c:v>
                </c:pt>
                <c:pt idx="1833">
                  <c:v>40.42</c:v>
                </c:pt>
                <c:pt idx="1834">
                  <c:v>40.39</c:v>
                </c:pt>
                <c:pt idx="1835">
                  <c:v>40.370000000000005</c:v>
                </c:pt>
                <c:pt idx="1836">
                  <c:v>40.35</c:v>
                </c:pt>
                <c:pt idx="1837">
                  <c:v>40.33</c:v>
                </c:pt>
                <c:pt idx="1838">
                  <c:v>40.33</c:v>
                </c:pt>
                <c:pt idx="1839">
                  <c:v>40.31</c:v>
                </c:pt>
                <c:pt idx="1840">
                  <c:v>40.290000000000013</c:v>
                </c:pt>
                <c:pt idx="1841">
                  <c:v>40.260000000000012</c:v>
                </c:pt>
                <c:pt idx="1842">
                  <c:v>40.25</c:v>
                </c:pt>
                <c:pt idx="1843">
                  <c:v>40.230000000000011</c:v>
                </c:pt>
                <c:pt idx="1844">
                  <c:v>40.21</c:v>
                </c:pt>
                <c:pt idx="1845">
                  <c:v>40.190000000000012</c:v>
                </c:pt>
                <c:pt idx="1846">
                  <c:v>40.160000000000011</c:v>
                </c:pt>
                <c:pt idx="1847">
                  <c:v>40.15</c:v>
                </c:pt>
                <c:pt idx="1848">
                  <c:v>40.130000000000003</c:v>
                </c:pt>
                <c:pt idx="1849">
                  <c:v>40.11</c:v>
                </c:pt>
                <c:pt idx="1850">
                  <c:v>40.090000000000003</c:v>
                </c:pt>
                <c:pt idx="1851">
                  <c:v>40.08</c:v>
                </c:pt>
                <c:pt idx="1852">
                  <c:v>40.050000000000004</c:v>
                </c:pt>
                <c:pt idx="1853">
                  <c:v>40.06</c:v>
                </c:pt>
                <c:pt idx="1854">
                  <c:v>40.03</c:v>
                </c:pt>
                <c:pt idx="1855">
                  <c:v>40.020000000000003</c:v>
                </c:pt>
                <c:pt idx="1856">
                  <c:v>39.99</c:v>
                </c:pt>
                <c:pt idx="1857">
                  <c:v>39.99</c:v>
                </c:pt>
                <c:pt idx="1858">
                  <c:v>39.950000000000003</c:v>
                </c:pt>
                <c:pt idx="1859">
                  <c:v>39.950000000000003</c:v>
                </c:pt>
                <c:pt idx="1860">
                  <c:v>39.93</c:v>
                </c:pt>
                <c:pt idx="1861">
                  <c:v>39.910000000000004</c:v>
                </c:pt>
                <c:pt idx="1862">
                  <c:v>39.9</c:v>
                </c:pt>
                <c:pt idx="1863">
                  <c:v>39.870000000000005</c:v>
                </c:pt>
                <c:pt idx="1864">
                  <c:v>39.85</c:v>
                </c:pt>
                <c:pt idx="1865">
                  <c:v>39.83</c:v>
                </c:pt>
                <c:pt idx="1866">
                  <c:v>39.81</c:v>
                </c:pt>
                <c:pt idx="1867">
                  <c:v>39.81</c:v>
                </c:pt>
                <c:pt idx="1868">
                  <c:v>39.790000000000013</c:v>
                </c:pt>
                <c:pt idx="1869">
                  <c:v>39.78</c:v>
                </c:pt>
                <c:pt idx="1870">
                  <c:v>39.760000000000012</c:v>
                </c:pt>
                <c:pt idx="1871">
                  <c:v>39.75</c:v>
                </c:pt>
                <c:pt idx="1872">
                  <c:v>39.730000000000011</c:v>
                </c:pt>
                <c:pt idx="1873">
                  <c:v>39.700000000000003</c:v>
                </c:pt>
                <c:pt idx="1874">
                  <c:v>39.690000000000012</c:v>
                </c:pt>
                <c:pt idx="1875">
                  <c:v>39.660000000000011</c:v>
                </c:pt>
                <c:pt idx="1876">
                  <c:v>39.65</c:v>
                </c:pt>
                <c:pt idx="1877">
                  <c:v>39.64</c:v>
                </c:pt>
                <c:pt idx="1878">
                  <c:v>39.630000000000003</c:v>
                </c:pt>
                <c:pt idx="1879">
                  <c:v>39.61</c:v>
                </c:pt>
                <c:pt idx="1880">
                  <c:v>39.590000000000003</c:v>
                </c:pt>
                <c:pt idx="1881">
                  <c:v>39.57</c:v>
                </c:pt>
                <c:pt idx="1882">
                  <c:v>39.56</c:v>
                </c:pt>
                <c:pt idx="1883">
                  <c:v>39.54</c:v>
                </c:pt>
                <c:pt idx="1884">
                  <c:v>39.53</c:v>
                </c:pt>
                <c:pt idx="1885">
                  <c:v>39.51</c:v>
                </c:pt>
                <c:pt idx="1886">
                  <c:v>39.49</c:v>
                </c:pt>
                <c:pt idx="1887">
                  <c:v>39.47</c:v>
                </c:pt>
                <c:pt idx="1888">
                  <c:v>39.47</c:v>
                </c:pt>
                <c:pt idx="1889">
                  <c:v>39.44</c:v>
                </c:pt>
                <c:pt idx="1890">
                  <c:v>39.43</c:v>
                </c:pt>
                <c:pt idx="1891">
                  <c:v>39.410000000000004</c:v>
                </c:pt>
                <c:pt idx="1892">
                  <c:v>39.410000000000004</c:v>
                </c:pt>
                <c:pt idx="1893">
                  <c:v>39.380000000000003</c:v>
                </c:pt>
                <c:pt idx="1894">
                  <c:v>39.35</c:v>
                </c:pt>
                <c:pt idx="1895">
                  <c:v>39.35</c:v>
                </c:pt>
                <c:pt idx="1896">
                  <c:v>39.340000000000003</c:v>
                </c:pt>
                <c:pt idx="1897">
                  <c:v>39.31</c:v>
                </c:pt>
                <c:pt idx="1898">
                  <c:v>39.300000000000004</c:v>
                </c:pt>
                <c:pt idx="1899">
                  <c:v>39.28</c:v>
                </c:pt>
                <c:pt idx="1900">
                  <c:v>39.270000000000003</c:v>
                </c:pt>
                <c:pt idx="1901">
                  <c:v>39.260000000000012</c:v>
                </c:pt>
                <c:pt idx="1902">
                  <c:v>39.24</c:v>
                </c:pt>
                <c:pt idx="1903">
                  <c:v>39.21</c:v>
                </c:pt>
                <c:pt idx="1904">
                  <c:v>39.200000000000003</c:v>
                </c:pt>
                <c:pt idx="1905">
                  <c:v>39.18</c:v>
                </c:pt>
                <c:pt idx="1906">
                  <c:v>39.17</c:v>
                </c:pt>
                <c:pt idx="1907">
                  <c:v>39.15</c:v>
                </c:pt>
                <c:pt idx="1908">
                  <c:v>39.14</c:v>
                </c:pt>
                <c:pt idx="1909">
                  <c:v>39.11</c:v>
                </c:pt>
                <c:pt idx="1910">
                  <c:v>39.11</c:v>
                </c:pt>
                <c:pt idx="1911">
                  <c:v>39.090000000000003</c:v>
                </c:pt>
                <c:pt idx="1912">
                  <c:v>39.07</c:v>
                </c:pt>
                <c:pt idx="1913">
                  <c:v>39.050000000000004</c:v>
                </c:pt>
                <c:pt idx="1914">
                  <c:v>39.04</c:v>
                </c:pt>
                <c:pt idx="1915">
                  <c:v>39.020000000000003</c:v>
                </c:pt>
                <c:pt idx="1916">
                  <c:v>39.01</c:v>
                </c:pt>
                <c:pt idx="1917">
                  <c:v>38.99</c:v>
                </c:pt>
                <c:pt idx="1918">
                  <c:v>38.980000000000004</c:v>
                </c:pt>
                <c:pt idx="1919">
                  <c:v>38.980000000000004</c:v>
                </c:pt>
                <c:pt idx="1920">
                  <c:v>38.950000000000003</c:v>
                </c:pt>
                <c:pt idx="1921">
                  <c:v>38.94</c:v>
                </c:pt>
                <c:pt idx="1922">
                  <c:v>38.910000000000004</c:v>
                </c:pt>
                <c:pt idx="1923">
                  <c:v>38.9</c:v>
                </c:pt>
                <c:pt idx="1924">
                  <c:v>38.880000000000003</c:v>
                </c:pt>
                <c:pt idx="1925">
                  <c:v>38.880000000000003</c:v>
                </c:pt>
                <c:pt idx="1926">
                  <c:v>38.85</c:v>
                </c:pt>
                <c:pt idx="1927">
                  <c:v>38.85</c:v>
                </c:pt>
                <c:pt idx="1928">
                  <c:v>38.83</c:v>
                </c:pt>
                <c:pt idx="1929">
                  <c:v>38.81</c:v>
                </c:pt>
                <c:pt idx="1930">
                  <c:v>38.800000000000004</c:v>
                </c:pt>
                <c:pt idx="1931">
                  <c:v>38.78</c:v>
                </c:pt>
                <c:pt idx="1932">
                  <c:v>38.760000000000012</c:v>
                </c:pt>
                <c:pt idx="1933">
                  <c:v>38.74</c:v>
                </c:pt>
                <c:pt idx="1934">
                  <c:v>38.730000000000011</c:v>
                </c:pt>
                <c:pt idx="1935">
                  <c:v>38.720000000000013</c:v>
                </c:pt>
                <c:pt idx="1936">
                  <c:v>38.720000000000013</c:v>
                </c:pt>
                <c:pt idx="1937">
                  <c:v>38.700000000000003</c:v>
                </c:pt>
                <c:pt idx="1938">
                  <c:v>38.67</c:v>
                </c:pt>
                <c:pt idx="1939">
                  <c:v>38.660000000000011</c:v>
                </c:pt>
                <c:pt idx="1940">
                  <c:v>38.64</c:v>
                </c:pt>
                <c:pt idx="1941">
                  <c:v>38.620000000000012</c:v>
                </c:pt>
                <c:pt idx="1942">
                  <c:v>38.61</c:v>
                </c:pt>
                <c:pt idx="1943">
                  <c:v>38.6</c:v>
                </c:pt>
                <c:pt idx="1944">
                  <c:v>38.58</c:v>
                </c:pt>
                <c:pt idx="1945">
                  <c:v>38.56</c:v>
                </c:pt>
                <c:pt idx="1946">
                  <c:v>38.57</c:v>
                </c:pt>
                <c:pt idx="1947">
                  <c:v>38.550000000000004</c:v>
                </c:pt>
                <c:pt idx="1948">
                  <c:v>38.53</c:v>
                </c:pt>
                <c:pt idx="1949">
                  <c:v>38.520000000000003</c:v>
                </c:pt>
                <c:pt idx="1950">
                  <c:v>38.51</c:v>
                </c:pt>
                <c:pt idx="1951">
                  <c:v>38.480000000000004</c:v>
                </c:pt>
                <c:pt idx="1952">
                  <c:v>38.47</c:v>
                </c:pt>
                <c:pt idx="1953">
                  <c:v>38.450000000000003</c:v>
                </c:pt>
                <c:pt idx="1954">
                  <c:v>38.44</c:v>
                </c:pt>
                <c:pt idx="1955">
                  <c:v>38.44</c:v>
                </c:pt>
                <c:pt idx="1956">
                  <c:v>38.410000000000004</c:v>
                </c:pt>
                <c:pt idx="1957">
                  <c:v>38.39</c:v>
                </c:pt>
                <c:pt idx="1958">
                  <c:v>38.39</c:v>
                </c:pt>
                <c:pt idx="1959">
                  <c:v>38.370000000000005</c:v>
                </c:pt>
                <c:pt idx="1960">
                  <c:v>38.36</c:v>
                </c:pt>
                <c:pt idx="1961">
                  <c:v>38.33</c:v>
                </c:pt>
                <c:pt idx="1962">
                  <c:v>38.32</c:v>
                </c:pt>
                <c:pt idx="1963">
                  <c:v>38.300000000000004</c:v>
                </c:pt>
                <c:pt idx="1964">
                  <c:v>38.300000000000004</c:v>
                </c:pt>
                <c:pt idx="1965">
                  <c:v>38.270000000000003</c:v>
                </c:pt>
                <c:pt idx="1966">
                  <c:v>38.260000000000012</c:v>
                </c:pt>
                <c:pt idx="1967">
                  <c:v>38.260000000000012</c:v>
                </c:pt>
                <c:pt idx="1968">
                  <c:v>38.24</c:v>
                </c:pt>
                <c:pt idx="1969">
                  <c:v>38.230000000000011</c:v>
                </c:pt>
                <c:pt idx="1970">
                  <c:v>38.220000000000013</c:v>
                </c:pt>
                <c:pt idx="1971">
                  <c:v>38.21</c:v>
                </c:pt>
                <c:pt idx="1972">
                  <c:v>38.190000000000012</c:v>
                </c:pt>
                <c:pt idx="1973">
                  <c:v>38.160000000000011</c:v>
                </c:pt>
                <c:pt idx="1974">
                  <c:v>38.15</c:v>
                </c:pt>
                <c:pt idx="1975">
                  <c:v>38.15</c:v>
                </c:pt>
                <c:pt idx="1976">
                  <c:v>38.14</c:v>
                </c:pt>
                <c:pt idx="1977">
                  <c:v>38.11</c:v>
                </c:pt>
                <c:pt idx="1978">
                  <c:v>38.1</c:v>
                </c:pt>
                <c:pt idx="1979">
                  <c:v>38.11</c:v>
                </c:pt>
                <c:pt idx="1980">
                  <c:v>38.07</c:v>
                </c:pt>
                <c:pt idx="1981">
                  <c:v>38.08</c:v>
                </c:pt>
                <c:pt idx="1982">
                  <c:v>38.06</c:v>
                </c:pt>
                <c:pt idx="1983">
                  <c:v>38.020000000000003</c:v>
                </c:pt>
                <c:pt idx="1984">
                  <c:v>38.04</c:v>
                </c:pt>
                <c:pt idx="1985">
                  <c:v>38.01</c:v>
                </c:pt>
                <c:pt idx="1986">
                  <c:v>38</c:v>
                </c:pt>
                <c:pt idx="1987">
                  <c:v>37.99</c:v>
                </c:pt>
                <c:pt idx="1988">
                  <c:v>37.980000000000004</c:v>
                </c:pt>
                <c:pt idx="1989">
                  <c:v>37.950000000000003</c:v>
                </c:pt>
                <c:pt idx="1990">
                  <c:v>37.96</c:v>
                </c:pt>
                <c:pt idx="1991">
                  <c:v>37.950000000000003</c:v>
                </c:pt>
                <c:pt idx="1992">
                  <c:v>37.92</c:v>
                </c:pt>
                <c:pt idx="1993">
                  <c:v>37.92</c:v>
                </c:pt>
                <c:pt idx="1994">
                  <c:v>37.910000000000004</c:v>
                </c:pt>
                <c:pt idx="1995">
                  <c:v>37.96</c:v>
                </c:pt>
                <c:pt idx="1996">
                  <c:v>38.260000000000012</c:v>
                </c:pt>
                <c:pt idx="1997">
                  <c:v>38.24</c:v>
                </c:pt>
                <c:pt idx="1998">
                  <c:v>38.220000000000013</c:v>
                </c:pt>
                <c:pt idx="1999">
                  <c:v>38.21</c:v>
                </c:pt>
                <c:pt idx="2000">
                  <c:v>38.200000000000003</c:v>
                </c:pt>
                <c:pt idx="2001">
                  <c:v>38.18</c:v>
                </c:pt>
                <c:pt idx="2002">
                  <c:v>38.18</c:v>
                </c:pt>
                <c:pt idx="2003">
                  <c:v>38.17</c:v>
                </c:pt>
                <c:pt idx="2004">
                  <c:v>38.14</c:v>
                </c:pt>
                <c:pt idx="2005">
                  <c:v>38.14</c:v>
                </c:pt>
                <c:pt idx="2006">
                  <c:v>38.120000000000012</c:v>
                </c:pt>
                <c:pt idx="2007">
                  <c:v>38.11</c:v>
                </c:pt>
                <c:pt idx="2008">
                  <c:v>38.090000000000003</c:v>
                </c:pt>
                <c:pt idx="2009">
                  <c:v>38.090000000000003</c:v>
                </c:pt>
                <c:pt idx="2010">
                  <c:v>38.07</c:v>
                </c:pt>
                <c:pt idx="2011">
                  <c:v>38.07</c:v>
                </c:pt>
                <c:pt idx="2012">
                  <c:v>38.06</c:v>
                </c:pt>
                <c:pt idx="2013">
                  <c:v>38.04</c:v>
                </c:pt>
                <c:pt idx="2014">
                  <c:v>38.03</c:v>
                </c:pt>
                <c:pt idx="2015">
                  <c:v>38.01</c:v>
                </c:pt>
                <c:pt idx="2016">
                  <c:v>38</c:v>
                </c:pt>
                <c:pt idx="2017">
                  <c:v>38</c:v>
                </c:pt>
                <c:pt idx="2018">
                  <c:v>37.99</c:v>
                </c:pt>
                <c:pt idx="2019">
                  <c:v>37.96</c:v>
                </c:pt>
                <c:pt idx="2020">
                  <c:v>37.96</c:v>
                </c:pt>
                <c:pt idx="2021">
                  <c:v>37.96</c:v>
                </c:pt>
                <c:pt idx="2022">
                  <c:v>37.92</c:v>
                </c:pt>
                <c:pt idx="2023">
                  <c:v>37.93</c:v>
                </c:pt>
                <c:pt idx="2024">
                  <c:v>37.92</c:v>
                </c:pt>
                <c:pt idx="2025">
                  <c:v>37.9</c:v>
                </c:pt>
                <c:pt idx="2026">
                  <c:v>37.9</c:v>
                </c:pt>
                <c:pt idx="2027">
                  <c:v>37.880000000000003</c:v>
                </c:pt>
                <c:pt idx="2028">
                  <c:v>37.86</c:v>
                </c:pt>
                <c:pt idx="2029">
                  <c:v>37.85</c:v>
                </c:pt>
                <c:pt idx="2030">
                  <c:v>37.840000000000003</c:v>
                </c:pt>
                <c:pt idx="2031">
                  <c:v>37.83</c:v>
                </c:pt>
                <c:pt idx="2032">
                  <c:v>37.82</c:v>
                </c:pt>
                <c:pt idx="2033">
                  <c:v>37.800000000000004</c:v>
                </c:pt>
                <c:pt idx="2034">
                  <c:v>37.81</c:v>
                </c:pt>
                <c:pt idx="2035">
                  <c:v>37.790000000000013</c:v>
                </c:pt>
                <c:pt idx="2036">
                  <c:v>37.78</c:v>
                </c:pt>
                <c:pt idx="2037">
                  <c:v>37.78</c:v>
                </c:pt>
                <c:pt idx="2038">
                  <c:v>37.75</c:v>
                </c:pt>
                <c:pt idx="2039">
                  <c:v>37.74</c:v>
                </c:pt>
                <c:pt idx="2040">
                  <c:v>37.74</c:v>
                </c:pt>
                <c:pt idx="2041">
                  <c:v>37.720000000000013</c:v>
                </c:pt>
                <c:pt idx="2042">
                  <c:v>37.71</c:v>
                </c:pt>
                <c:pt idx="2043">
                  <c:v>37.700000000000003</c:v>
                </c:pt>
                <c:pt idx="2044">
                  <c:v>37.690000000000012</c:v>
                </c:pt>
                <c:pt idx="2045">
                  <c:v>37.68</c:v>
                </c:pt>
                <c:pt idx="2046">
                  <c:v>37.67</c:v>
                </c:pt>
                <c:pt idx="2047">
                  <c:v>37.67</c:v>
                </c:pt>
                <c:pt idx="2048">
                  <c:v>37.65</c:v>
                </c:pt>
                <c:pt idx="2049">
                  <c:v>37.65</c:v>
                </c:pt>
                <c:pt idx="2050">
                  <c:v>37.630000000000003</c:v>
                </c:pt>
                <c:pt idx="2051">
                  <c:v>37.630000000000003</c:v>
                </c:pt>
                <c:pt idx="2052">
                  <c:v>37.61</c:v>
                </c:pt>
                <c:pt idx="2053">
                  <c:v>37.61</c:v>
                </c:pt>
                <c:pt idx="2054">
                  <c:v>37.58</c:v>
                </c:pt>
                <c:pt idx="2055">
                  <c:v>37.57</c:v>
                </c:pt>
                <c:pt idx="2056">
                  <c:v>37.56</c:v>
                </c:pt>
                <c:pt idx="2057">
                  <c:v>37.56</c:v>
                </c:pt>
                <c:pt idx="2058">
                  <c:v>37.54</c:v>
                </c:pt>
                <c:pt idx="2059">
                  <c:v>37.54</c:v>
                </c:pt>
                <c:pt idx="2060">
                  <c:v>37.520000000000003</c:v>
                </c:pt>
                <c:pt idx="2061">
                  <c:v>37.520000000000003</c:v>
                </c:pt>
                <c:pt idx="2062">
                  <c:v>37.5</c:v>
                </c:pt>
                <c:pt idx="2063">
                  <c:v>37.5</c:v>
                </c:pt>
                <c:pt idx="2064">
                  <c:v>37.480000000000004</c:v>
                </c:pt>
                <c:pt idx="2065">
                  <c:v>37.47</c:v>
                </c:pt>
                <c:pt idx="2066">
                  <c:v>37.480000000000004</c:v>
                </c:pt>
                <c:pt idx="2067">
                  <c:v>37.450000000000003</c:v>
                </c:pt>
                <c:pt idx="2068">
                  <c:v>37.450000000000003</c:v>
                </c:pt>
                <c:pt idx="2069">
                  <c:v>37.43</c:v>
                </c:pt>
                <c:pt idx="2070">
                  <c:v>37.43</c:v>
                </c:pt>
                <c:pt idx="2071">
                  <c:v>37.43</c:v>
                </c:pt>
                <c:pt idx="2072">
                  <c:v>37.4</c:v>
                </c:pt>
                <c:pt idx="2073">
                  <c:v>37.380000000000003</c:v>
                </c:pt>
                <c:pt idx="2074">
                  <c:v>37.380000000000003</c:v>
                </c:pt>
                <c:pt idx="2075">
                  <c:v>37.380000000000003</c:v>
                </c:pt>
                <c:pt idx="2076">
                  <c:v>37.370000000000005</c:v>
                </c:pt>
                <c:pt idx="2077">
                  <c:v>37.370000000000005</c:v>
                </c:pt>
                <c:pt idx="2078">
                  <c:v>37.35</c:v>
                </c:pt>
                <c:pt idx="2079">
                  <c:v>37.340000000000003</c:v>
                </c:pt>
                <c:pt idx="2080">
                  <c:v>37.340000000000003</c:v>
                </c:pt>
                <c:pt idx="2081">
                  <c:v>37.32</c:v>
                </c:pt>
                <c:pt idx="2082">
                  <c:v>37.31</c:v>
                </c:pt>
                <c:pt idx="2083">
                  <c:v>37.290000000000013</c:v>
                </c:pt>
                <c:pt idx="2084">
                  <c:v>37.290000000000013</c:v>
                </c:pt>
                <c:pt idx="2085">
                  <c:v>37.28</c:v>
                </c:pt>
                <c:pt idx="2086">
                  <c:v>37.260000000000012</c:v>
                </c:pt>
                <c:pt idx="2087">
                  <c:v>37.260000000000012</c:v>
                </c:pt>
                <c:pt idx="2088">
                  <c:v>37.24</c:v>
                </c:pt>
                <c:pt idx="2089">
                  <c:v>37.230000000000011</c:v>
                </c:pt>
                <c:pt idx="2090">
                  <c:v>37.230000000000011</c:v>
                </c:pt>
                <c:pt idx="2091">
                  <c:v>37.220000000000013</c:v>
                </c:pt>
                <c:pt idx="2092">
                  <c:v>37.21</c:v>
                </c:pt>
                <c:pt idx="2093">
                  <c:v>37.190000000000012</c:v>
                </c:pt>
                <c:pt idx="2094">
                  <c:v>37.18</c:v>
                </c:pt>
                <c:pt idx="2095">
                  <c:v>37.18</c:v>
                </c:pt>
                <c:pt idx="2096">
                  <c:v>37.17</c:v>
                </c:pt>
                <c:pt idx="2097">
                  <c:v>37.17</c:v>
                </c:pt>
                <c:pt idx="2098">
                  <c:v>37.15</c:v>
                </c:pt>
                <c:pt idx="2099">
                  <c:v>37.160000000000011</c:v>
                </c:pt>
                <c:pt idx="2100">
                  <c:v>37.14</c:v>
                </c:pt>
                <c:pt idx="2101">
                  <c:v>37.120000000000012</c:v>
                </c:pt>
                <c:pt idx="2102">
                  <c:v>37.11</c:v>
                </c:pt>
                <c:pt idx="2103">
                  <c:v>37.11</c:v>
                </c:pt>
                <c:pt idx="2104">
                  <c:v>37.1</c:v>
                </c:pt>
                <c:pt idx="2105">
                  <c:v>37.090000000000003</c:v>
                </c:pt>
                <c:pt idx="2106">
                  <c:v>37.08</c:v>
                </c:pt>
                <c:pt idx="2107">
                  <c:v>37.06</c:v>
                </c:pt>
                <c:pt idx="2108">
                  <c:v>37.07</c:v>
                </c:pt>
                <c:pt idx="2109">
                  <c:v>37.04</c:v>
                </c:pt>
                <c:pt idx="2110">
                  <c:v>37.03</c:v>
                </c:pt>
                <c:pt idx="2111">
                  <c:v>37.04</c:v>
                </c:pt>
                <c:pt idx="2112">
                  <c:v>37.020000000000003</c:v>
                </c:pt>
                <c:pt idx="2113">
                  <c:v>37.020000000000003</c:v>
                </c:pt>
                <c:pt idx="2114">
                  <c:v>37</c:v>
                </c:pt>
                <c:pt idx="2115">
                  <c:v>36.99</c:v>
                </c:pt>
                <c:pt idx="2116">
                  <c:v>36.99</c:v>
                </c:pt>
                <c:pt idx="2117">
                  <c:v>36.980000000000004</c:v>
                </c:pt>
                <c:pt idx="2118">
                  <c:v>36.97</c:v>
                </c:pt>
                <c:pt idx="2119">
                  <c:v>36.97</c:v>
                </c:pt>
                <c:pt idx="2120">
                  <c:v>36.96</c:v>
                </c:pt>
                <c:pt idx="2121">
                  <c:v>36.950000000000003</c:v>
                </c:pt>
                <c:pt idx="2122">
                  <c:v>36.93</c:v>
                </c:pt>
                <c:pt idx="2123">
                  <c:v>36.92</c:v>
                </c:pt>
                <c:pt idx="2124">
                  <c:v>36.92</c:v>
                </c:pt>
                <c:pt idx="2125">
                  <c:v>36.910000000000004</c:v>
                </c:pt>
                <c:pt idx="2126">
                  <c:v>36.9</c:v>
                </c:pt>
                <c:pt idx="2127">
                  <c:v>36.880000000000003</c:v>
                </c:pt>
                <c:pt idx="2128">
                  <c:v>36.880000000000003</c:v>
                </c:pt>
                <c:pt idx="2129">
                  <c:v>36.880000000000003</c:v>
                </c:pt>
                <c:pt idx="2130">
                  <c:v>36.870000000000005</c:v>
                </c:pt>
                <c:pt idx="2131">
                  <c:v>36.840000000000003</c:v>
                </c:pt>
                <c:pt idx="2132">
                  <c:v>36.840000000000003</c:v>
                </c:pt>
                <c:pt idx="2133">
                  <c:v>36.83</c:v>
                </c:pt>
                <c:pt idx="2134">
                  <c:v>36.83</c:v>
                </c:pt>
                <c:pt idx="2135">
                  <c:v>36.82</c:v>
                </c:pt>
                <c:pt idx="2136">
                  <c:v>36.800000000000004</c:v>
                </c:pt>
                <c:pt idx="2137">
                  <c:v>36.790000000000013</c:v>
                </c:pt>
                <c:pt idx="2138">
                  <c:v>36.800000000000004</c:v>
                </c:pt>
                <c:pt idx="2139">
                  <c:v>36.790000000000013</c:v>
                </c:pt>
                <c:pt idx="2140">
                  <c:v>36.78</c:v>
                </c:pt>
                <c:pt idx="2141">
                  <c:v>36.770000000000003</c:v>
                </c:pt>
                <c:pt idx="2142">
                  <c:v>36.760000000000012</c:v>
                </c:pt>
                <c:pt idx="2143">
                  <c:v>36.75</c:v>
                </c:pt>
                <c:pt idx="2144">
                  <c:v>36.730000000000011</c:v>
                </c:pt>
                <c:pt idx="2145">
                  <c:v>36.720000000000013</c:v>
                </c:pt>
                <c:pt idx="2146">
                  <c:v>36.720000000000013</c:v>
                </c:pt>
                <c:pt idx="2147">
                  <c:v>36.71</c:v>
                </c:pt>
                <c:pt idx="2148">
                  <c:v>36.68</c:v>
                </c:pt>
                <c:pt idx="2149">
                  <c:v>36.68</c:v>
                </c:pt>
                <c:pt idx="2150">
                  <c:v>36.690000000000012</c:v>
                </c:pt>
                <c:pt idx="2151">
                  <c:v>36.68</c:v>
                </c:pt>
                <c:pt idx="2152">
                  <c:v>36.660000000000011</c:v>
                </c:pt>
                <c:pt idx="2153">
                  <c:v>36.65</c:v>
                </c:pt>
                <c:pt idx="2154">
                  <c:v>36.630000000000003</c:v>
                </c:pt>
                <c:pt idx="2155">
                  <c:v>36.630000000000003</c:v>
                </c:pt>
                <c:pt idx="2156">
                  <c:v>36.630000000000003</c:v>
                </c:pt>
                <c:pt idx="2157">
                  <c:v>36.620000000000012</c:v>
                </c:pt>
                <c:pt idx="2158">
                  <c:v>36.590000000000003</c:v>
                </c:pt>
                <c:pt idx="2159">
                  <c:v>36.6</c:v>
                </c:pt>
                <c:pt idx="2160">
                  <c:v>36.6</c:v>
                </c:pt>
                <c:pt idx="2161">
                  <c:v>36.590000000000003</c:v>
                </c:pt>
                <c:pt idx="2162">
                  <c:v>36.58</c:v>
                </c:pt>
                <c:pt idx="2163">
                  <c:v>36.57</c:v>
                </c:pt>
                <c:pt idx="2164">
                  <c:v>36.550000000000004</c:v>
                </c:pt>
                <c:pt idx="2165">
                  <c:v>36.550000000000004</c:v>
                </c:pt>
                <c:pt idx="2166">
                  <c:v>36.550000000000004</c:v>
                </c:pt>
                <c:pt idx="2167">
                  <c:v>36.520000000000003</c:v>
                </c:pt>
                <c:pt idx="2168">
                  <c:v>36.51</c:v>
                </c:pt>
                <c:pt idx="2169">
                  <c:v>36.520000000000003</c:v>
                </c:pt>
                <c:pt idx="2170">
                  <c:v>36.5</c:v>
                </c:pt>
                <c:pt idx="2171">
                  <c:v>36.49</c:v>
                </c:pt>
                <c:pt idx="2172">
                  <c:v>36.480000000000004</c:v>
                </c:pt>
                <c:pt idx="2173">
                  <c:v>36.480000000000004</c:v>
                </c:pt>
                <c:pt idx="2174">
                  <c:v>36.47</c:v>
                </c:pt>
                <c:pt idx="2175">
                  <c:v>36.46</c:v>
                </c:pt>
                <c:pt idx="2176">
                  <c:v>36.450000000000003</c:v>
                </c:pt>
                <c:pt idx="2177">
                  <c:v>36.44</c:v>
                </c:pt>
                <c:pt idx="2178">
                  <c:v>36.42</c:v>
                </c:pt>
                <c:pt idx="2179">
                  <c:v>36.42</c:v>
                </c:pt>
                <c:pt idx="2180">
                  <c:v>36.410000000000004</c:v>
                </c:pt>
                <c:pt idx="2181">
                  <c:v>36.410000000000004</c:v>
                </c:pt>
                <c:pt idx="2182">
                  <c:v>36.410000000000004</c:v>
                </c:pt>
                <c:pt idx="2183">
                  <c:v>36.380000000000003</c:v>
                </c:pt>
                <c:pt idx="2184">
                  <c:v>36.380000000000003</c:v>
                </c:pt>
                <c:pt idx="2185">
                  <c:v>36.370000000000005</c:v>
                </c:pt>
                <c:pt idx="2186">
                  <c:v>36.370000000000005</c:v>
                </c:pt>
                <c:pt idx="2187">
                  <c:v>36.380000000000003</c:v>
                </c:pt>
                <c:pt idx="2188">
                  <c:v>36.370000000000005</c:v>
                </c:pt>
                <c:pt idx="2189">
                  <c:v>36.370000000000005</c:v>
                </c:pt>
                <c:pt idx="2190">
                  <c:v>36.370000000000005</c:v>
                </c:pt>
                <c:pt idx="2191">
                  <c:v>36.35</c:v>
                </c:pt>
                <c:pt idx="2192">
                  <c:v>36.32</c:v>
                </c:pt>
                <c:pt idx="2193">
                  <c:v>36.32</c:v>
                </c:pt>
                <c:pt idx="2194">
                  <c:v>36.31</c:v>
                </c:pt>
                <c:pt idx="2195">
                  <c:v>36.31</c:v>
                </c:pt>
                <c:pt idx="2196">
                  <c:v>36.290000000000013</c:v>
                </c:pt>
                <c:pt idx="2197">
                  <c:v>36.28</c:v>
                </c:pt>
                <c:pt idx="2198">
                  <c:v>36.270000000000003</c:v>
                </c:pt>
                <c:pt idx="2199">
                  <c:v>36.260000000000012</c:v>
                </c:pt>
                <c:pt idx="2200">
                  <c:v>36.260000000000012</c:v>
                </c:pt>
                <c:pt idx="2201">
                  <c:v>36.25</c:v>
                </c:pt>
                <c:pt idx="2202">
                  <c:v>36.25</c:v>
                </c:pt>
                <c:pt idx="2203">
                  <c:v>36.230000000000011</c:v>
                </c:pt>
                <c:pt idx="2204">
                  <c:v>36.220000000000013</c:v>
                </c:pt>
                <c:pt idx="2205">
                  <c:v>36.21</c:v>
                </c:pt>
                <c:pt idx="2206">
                  <c:v>36.200000000000003</c:v>
                </c:pt>
                <c:pt idx="2207">
                  <c:v>36.200000000000003</c:v>
                </c:pt>
                <c:pt idx="2208">
                  <c:v>36.190000000000012</c:v>
                </c:pt>
                <c:pt idx="2209">
                  <c:v>36.160000000000011</c:v>
                </c:pt>
                <c:pt idx="2210">
                  <c:v>36.160000000000011</c:v>
                </c:pt>
                <c:pt idx="2211">
                  <c:v>36.15</c:v>
                </c:pt>
                <c:pt idx="2212">
                  <c:v>36.15</c:v>
                </c:pt>
                <c:pt idx="2213">
                  <c:v>36.14</c:v>
                </c:pt>
                <c:pt idx="2214">
                  <c:v>36.120000000000012</c:v>
                </c:pt>
                <c:pt idx="2215">
                  <c:v>36.120000000000012</c:v>
                </c:pt>
                <c:pt idx="2216">
                  <c:v>36.11</c:v>
                </c:pt>
                <c:pt idx="2217">
                  <c:v>36.090000000000003</c:v>
                </c:pt>
                <c:pt idx="2218">
                  <c:v>36.090000000000003</c:v>
                </c:pt>
                <c:pt idx="2219">
                  <c:v>36.090000000000003</c:v>
                </c:pt>
                <c:pt idx="2220">
                  <c:v>36.06</c:v>
                </c:pt>
                <c:pt idx="2221">
                  <c:v>36.050000000000004</c:v>
                </c:pt>
                <c:pt idx="2222">
                  <c:v>36.050000000000004</c:v>
                </c:pt>
                <c:pt idx="2223">
                  <c:v>36.050000000000004</c:v>
                </c:pt>
                <c:pt idx="2224">
                  <c:v>36.04</c:v>
                </c:pt>
                <c:pt idx="2225">
                  <c:v>36.020000000000003</c:v>
                </c:pt>
                <c:pt idx="2226">
                  <c:v>36.020000000000003</c:v>
                </c:pt>
                <c:pt idx="2227">
                  <c:v>36.020000000000003</c:v>
                </c:pt>
                <c:pt idx="2228">
                  <c:v>36</c:v>
                </c:pt>
                <c:pt idx="2229">
                  <c:v>36</c:v>
                </c:pt>
                <c:pt idx="2230">
                  <c:v>36</c:v>
                </c:pt>
                <c:pt idx="2231">
                  <c:v>35.97</c:v>
                </c:pt>
                <c:pt idx="2232">
                  <c:v>35.97</c:v>
                </c:pt>
                <c:pt idx="2233">
                  <c:v>35.96</c:v>
                </c:pt>
                <c:pt idx="2234">
                  <c:v>35.94</c:v>
                </c:pt>
                <c:pt idx="2235">
                  <c:v>35.9</c:v>
                </c:pt>
                <c:pt idx="2236">
                  <c:v>35.92</c:v>
                </c:pt>
                <c:pt idx="2237">
                  <c:v>35.9</c:v>
                </c:pt>
                <c:pt idx="2238">
                  <c:v>35.9</c:v>
                </c:pt>
                <c:pt idx="2239">
                  <c:v>35.89</c:v>
                </c:pt>
                <c:pt idx="2240">
                  <c:v>35.870000000000005</c:v>
                </c:pt>
                <c:pt idx="2241">
                  <c:v>35.880000000000003</c:v>
                </c:pt>
                <c:pt idx="2242">
                  <c:v>35.870000000000005</c:v>
                </c:pt>
                <c:pt idx="2243">
                  <c:v>35.870000000000005</c:v>
                </c:pt>
                <c:pt idx="2244">
                  <c:v>35.840000000000003</c:v>
                </c:pt>
                <c:pt idx="2245">
                  <c:v>35.82</c:v>
                </c:pt>
                <c:pt idx="2246">
                  <c:v>35.81</c:v>
                </c:pt>
                <c:pt idx="2247">
                  <c:v>35.82</c:v>
                </c:pt>
                <c:pt idx="2248">
                  <c:v>35.82</c:v>
                </c:pt>
                <c:pt idx="2249">
                  <c:v>35.800000000000004</c:v>
                </c:pt>
                <c:pt idx="2250">
                  <c:v>35.790000000000013</c:v>
                </c:pt>
                <c:pt idx="2251">
                  <c:v>35.78</c:v>
                </c:pt>
                <c:pt idx="2252">
                  <c:v>35.770000000000003</c:v>
                </c:pt>
                <c:pt idx="2253">
                  <c:v>35.760000000000012</c:v>
                </c:pt>
                <c:pt idx="2254">
                  <c:v>35.75</c:v>
                </c:pt>
                <c:pt idx="2255">
                  <c:v>35.74</c:v>
                </c:pt>
                <c:pt idx="2256">
                  <c:v>35.74</c:v>
                </c:pt>
                <c:pt idx="2257">
                  <c:v>35.730000000000011</c:v>
                </c:pt>
                <c:pt idx="2258">
                  <c:v>35.71</c:v>
                </c:pt>
                <c:pt idx="2259">
                  <c:v>35.71</c:v>
                </c:pt>
                <c:pt idx="2260">
                  <c:v>35.700000000000003</c:v>
                </c:pt>
                <c:pt idx="2261">
                  <c:v>35.68</c:v>
                </c:pt>
                <c:pt idx="2262">
                  <c:v>35.67</c:v>
                </c:pt>
                <c:pt idx="2263">
                  <c:v>35.67</c:v>
                </c:pt>
                <c:pt idx="2264">
                  <c:v>35.65</c:v>
                </c:pt>
                <c:pt idx="2265">
                  <c:v>35.65</c:v>
                </c:pt>
                <c:pt idx="2266">
                  <c:v>35.630000000000003</c:v>
                </c:pt>
                <c:pt idx="2267">
                  <c:v>35.620000000000012</c:v>
                </c:pt>
                <c:pt idx="2268">
                  <c:v>35.61</c:v>
                </c:pt>
                <c:pt idx="2269">
                  <c:v>35.6</c:v>
                </c:pt>
                <c:pt idx="2270">
                  <c:v>35.61</c:v>
                </c:pt>
                <c:pt idx="2271">
                  <c:v>35.590000000000003</c:v>
                </c:pt>
                <c:pt idx="2272">
                  <c:v>35.57</c:v>
                </c:pt>
                <c:pt idx="2273">
                  <c:v>35.57</c:v>
                </c:pt>
                <c:pt idx="2274">
                  <c:v>35.54</c:v>
                </c:pt>
                <c:pt idx="2275">
                  <c:v>35.550000000000004</c:v>
                </c:pt>
                <c:pt idx="2276">
                  <c:v>35.54</c:v>
                </c:pt>
                <c:pt idx="2277">
                  <c:v>35.53</c:v>
                </c:pt>
                <c:pt idx="2278">
                  <c:v>35.51</c:v>
                </c:pt>
                <c:pt idx="2279">
                  <c:v>35.51</c:v>
                </c:pt>
                <c:pt idx="2280">
                  <c:v>35.5</c:v>
                </c:pt>
                <c:pt idx="2281">
                  <c:v>35.5</c:v>
                </c:pt>
                <c:pt idx="2282">
                  <c:v>35.47</c:v>
                </c:pt>
                <c:pt idx="2283">
                  <c:v>35.480000000000004</c:v>
                </c:pt>
                <c:pt idx="2284">
                  <c:v>35.46</c:v>
                </c:pt>
                <c:pt idx="2285">
                  <c:v>35.46</c:v>
                </c:pt>
                <c:pt idx="2286">
                  <c:v>35.44</c:v>
                </c:pt>
                <c:pt idx="2287">
                  <c:v>35.44</c:v>
                </c:pt>
                <c:pt idx="2288">
                  <c:v>35.43</c:v>
                </c:pt>
                <c:pt idx="2289">
                  <c:v>35.410000000000004</c:v>
                </c:pt>
                <c:pt idx="2290">
                  <c:v>35.410000000000004</c:v>
                </c:pt>
                <c:pt idx="2291">
                  <c:v>35.4</c:v>
                </c:pt>
                <c:pt idx="2292">
                  <c:v>35.39</c:v>
                </c:pt>
                <c:pt idx="2293">
                  <c:v>35.370000000000005</c:v>
                </c:pt>
                <c:pt idx="2294">
                  <c:v>35.380000000000003</c:v>
                </c:pt>
                <c:pt idx="2295">
                  <c:v>35.35</c:v>
                </c:pt>
                <c:pt idx="2296">
                  <c:v>35.35</c:v>
                </c:pt>
                <c:pt idx="2297">
                  <c:v>35.340000000000003</c:v>
                </c:pt>
                <c:pt idx="2298">
                  <c:v>35.340000000000003</c:v>
                </c:pt>
                <c:pt idx="2299">
                  <c:v>35.300000000000004</c:v>
                </c:pt>
                <c:pt idx="2300">
                  <c:v>35.300000000000004</c:v>
                </c:pt>
                <c:pt idx="2301">
                  <c:v>35.300000000000004</c:v>
                </c:pt>
                <c:pt idx="2302">
                  <c:v>35.290000000000013</c:v>
                </c:pt>
                <c:pt idx="2303">
                  <c:v>35.220000000000013</c:v>
                </c:pt>
                <c:pt idx="2304">
                  <c:v>35.21</c:v>
                </c:pt>
                <c:pt idx="2305">
                  <c:v>35.200000000000003</c:v>
                </c:pt>
                <c:pt idx="2306">
                  <c:v>35.200000000000003</c:v>
                </c:pt>
                <c:pt idx="2307">
                  <c:v>33.82</c:v>
                </c:pt>
                <c:pt idx="2308">
                  <c:v>33.81</c:v>
                </c:pt>
                <c:pt idx="2309">
                  <c:v>33.81</c:v>
                </c:pt>
                <c:pt idx="2310">
                  <c:v>33.800000000000004</c:v>
                </c:pt>
                <c:pt idx="2311">
                  <c:v>33.800000000000004</c:v>
                </c:pt>
                <c:pt idx="2312">
                  <c:v>33.790000000000013</c:v>
                </c:pt>
                <c:pt idx="2313">
                  <c:v>33.78</c:v>
                </c:pt>
                <c:pt idx="2314">
                  <c:v>33.760000000000012</c:v>
                </c:pt>
                <c:pt idx="2315">
                  <c:v>33.760000000000012</c:v>
                </c:pt>
                <c:pt idx="2316">
                  <c:v>33.75</c:v>
                </c:pt>
                <c:pt idx="2317">
                  <c:v>33.74</c:v>
                </c:pt>
                <c:pt idx="2318">
                  <c:v>33.74</c:v>
                </c:pt>
                <c:pt idx="2319">
                  <c:v>33.720000000000013</c:v>
                </c:pt>
                <c:pt idx="2320">
                  <c:v>33.71</c:v>
                </c:pt>
                <c:pt idx="2321">
                  <c:v>33.71</c:v>
                </c:pt>
                <c:pt idx="2322">
                  <c:v>33.700000000000003</c:v>
                </c:pt>
                <c:pt idx="2323">
                  <c:v>33.68</c:v>
                </c:pt>
                <c:pt idx="2324">
                  <c:v>33.68</c:v>
                </c:pt>
                <c:pt idx="2325">
                  <c:v>33.68</c:v>
                </c:pt>
                <c:pt idx="2326">
                  <c:v>33.660000000000011</c:v>
                </c:pt>
                <c:pt idx="2327">
                  <c:v>33.65</c:v>
                </c:pt>
                <c:pt idx="2328">
                  <c:v>33.660000000000011</c:v>
                </c:pt>
                <c:pt idx="2329">
                  <c:v>33.65</c:v>
                </c:pt>
                <c:pt idx="2330">
                  <c:v>33.630000000000003</c:v>
                </c:pt>
                <c:pt idx="2331">
                  <c:v>33.630000000000003</c:v>
                </c:pt>
                <c:pt idx="2332">
                  <c:v>33.61</c:v>
                </c:pt>
                <c:pt idx="2333">
                  <c:v>33.61</c:v>
                </c:pt>
                <c:pt idx="2334">
                  <c:v>33.620000000000012</c:v>
                </c:pt>
                <c:pt idx="2335">
                  <c:v>33.590000000000003</c:v>
                </c:pt>
                <c:pt idx="2336">
                  <c:v>33.590000000000003</c:v>
                </c:pt>
                <c:pt idx="2337">
                  <c:v>33.58</c:v>
                </c:pt>
                <c:pt idx="2338">
                  <c:v>33.57</c:v>
                </c:pt>
                <c:pt idx="2339">
                  <c:v>33.56</c:v>
                </c:pt>
                <c:pt idx="2340">
                  <c:v>33.550000000000004</c:v>
                </c:pt>
                <c:pt idx="2341">
                  <c:v>33.54</c:v>
                </c:pt>
                <c:pt idx="2342">
                  <c:v>33.53</c:v>
                </c:pt>
                <c:pt idx="2343">
                  <c:v>33.53</c:v>
                </c:pt>
                <c:pt idx="2344">
                  <c:v>33.51</c:v>
                </c:pt>
                <c:pt idx="2345">
                  <c:v>33.51</c:v>
                </c:pt>
                <c:pt idx="2346">
                  <c:v>33.51</c:v>
                </c:pt>
                <c:pt idx="2347">
                  <c:v>33.49</c:v>
                </c:pt>
                <c:pt idx="2348">
                  <c:v>33.49</c:v>
                </c:pt>
                <c:pt idx="2349">
                  <c:v>33.49</c:v>
                </c:pt>
                <c:pt idx="2350">
                  <c:v>33.47</c:v>
                </c:pt>
                <c:pt idx="2351">
                  <c:v>33.46</c:v>
                </c:pt>
                <c:pt idx="2352">
                  <c:v>33.44</c:v>
                </c:pt>
                <c:pt idx="2353">
                  <c:v>33.44</c:v>
                </c:pt>
                <c:pt idx="2354">
                  <c:v>33.43</c:v>
                </c:pt>
                <c:pt idx="2355">
                  <c:v>33.43</c:v>
                </c:pt>
                <c:pt idx="2356">
                  <c:v>33.43</c:v>
                </c:pt>
                <c:pt idx="2357">
                  <c:v>33.410000000000004</c:v>
                </c:pt>
                <c:pt idx="2358">
                  <c:v>33.42</c:v>
                </c:pt>
                <c:pt idx="2359">
                  <c:v>33.410000000000004</c:v>
                </c:pt>
                <c:pt idx="2360">
                  <c:v>33.380000000000003</c:v>
                </c:pt>
                <c:pt idx="2361">
                  <c:v>33.4</c:v>
                </c:pt>
                <c:pt idx="2362">
                  <c:v>33.39</c:v>
                </c:pt>
                <c:pt idx="2363">
                  <c:v>33.380000000000003</c:v>
                </c:pt>
                <c:pt idx="2364">
                  <c:v>33.370000000000005</c:v>
                </c:pt>
                <c:pt idx="2365">
                  <c:v>33.36</c:v>
                </c:pt>
                <c:pt idx="2366">
                  <c:v>33.35</c:v>
                </c:pt>
                <c:pt idx="2367">
                  <c:v>33.340000000000003</c:v>
                </c:pt>
                <c:pt idx="2368">
                  <c:v>33.340000000000003</c:v>
                </c:pt>
                <c:pt idx="2369">
                  <c:v>33.340000000000003</c:v>
                </c:pt>
                <c:pt idx="2370">
                  <c:v>33.32</c:v>
                </c:pt>
                <c:pt idx="2371">
                  <c:v>33.32</c:v>
                </c:pt>
                <c:pt idx="2372">
                  <c:v>33.32</c:v>
                </c:pt>
                <c:pt idx="2373">
                  <c:v>33.300000000000004</c:v>
                </c:pt>
                <c:pt idx="2374">
                  <c:v>33.290000000000013</c:v>
                </c:pt>
                <c:pt idx="2375">
                  <c:v>33.290000000000013</c:v>
                </c:pt>
                <c:pt idx="2376">
                  <c:v>33.270000000000003</c:v>
                </c:pt>
                <c:pt idx="2377">
                  <c:v>33.270000000000003</c:v>
                </c:pt>
                <c:pt idx="2378">
                  <c:v>33.270000000000003</c:v>
                </c:pt>
                <c:pt idx="2379">
                  <c:v>33.260000000000012</c:v>
                </c:pt>
                <c:pt idx="2380">
                  <c:v>33.25</c:v>
                </c:pt>
                <c:pt idx="2381">
                  <c:v>33.24</c:v>
                </c:pt>
                <c:pt idx="2382">
                  <c:v>33.24</c:v>
                </c:pt>
                <c:pt idx="2383">
                  <c:v>33.230000000000011</c:v>
                </c:pt>
                <c:pt idx="2384">
                  <c:v>33.21</c:v>
                </c:pt>
                <c:pt idx="2385">
                  <c:v>33.200000000000003</c:v>
                </c:pt>
                <c:pt idx="2386">
                  <c:v>33.200000000000003</c:v>
                </c:pt>
                <c:pt idx="2387">
                  <c:v>33.200000000000003</c:v>
                </c:pt>
                <c:pt idx="2388">
                  <c:v>33.18</c:v>
                </c:pt>
                <c:pt idx="2389">
                  <c:v>33.18</c:v>
                </c:pt>
                <c:pt idx="2390">
                  <c:v>33.17</c:v>
                </c:pt>
                <c:pt idx="2391">
                  <c:v>33.15</c:v>
                </c:pt>
                <c:pt idx="2392">
                  <c:v>33.14</c:v>
                </c:pt>
                <c:pt idx="2393">
                  <c:v>33.14</c:v>
                </c:pt>
                <c:pt idx="2394">
                  <c:v>33.14</c:v>
                </c:pt>
                <c:pt idx="2395">
                  <c:v>33.130000000000003</c:v>
                </c:pt>
                <c:pt idx="2396">
                  <c:v>33.130000000000003</c:v>
                </c:pt>
                <c:pt idx="2397">
                  <c:v>33.120000000000012</c:v>
                </c:pt>
                <c:pt idx="2398">
                  <c:v>33.1</c:v>
                </c:pt>
                <c:pt idx="2399">
                  <c:v>33.090000000000003</c:v>
                </c:pt>
                <c:pt idx="2400">
                  <c:v>33.07</c:v>
                </c:pt>
                <c:pt idx="2401">
                  <c:v>33.090000000000003</c:v>
                </c:pt>
                <c:pt idx="2402">
                  <c:v>33.07</c:v>
                </c:pt>
                <c:pt idx="2403">
                  <c:v>33.07</c:v>
                </c:pt>
                <c:pt idx="2404">
                  <c:v>33.050000000000004</c:v>
                </c:pt>
                <c:pt idx="2405">
                  <c:v>33.04</c:v>
                </c:pt>
                <c:pt idx="2406">
                  <c:v>33.04</c:v>
                </c:pt>
                <c:pt idx="2407">
                  <c:v>33.04</c:v>
                </c:pt>
                <c:pt idx="2408">
                  <c:v>33.03</c:v>
                </c:pt>
                <c:pt idx="2409">
                  <c:v>33.020000000000003</c:v>
                </c:pt>
                <c:pt idx="2410">
                  <c:v>33.020000000000003</c:v>
                </c:pt>
                <c:pt idx="2411">
                  <c:v>33</c:v>
                </c:pt>
                <c:pt idx="2412">
                  <c:v>33</c:v>
                </c:pt>
                <c:pt idx="2413">
                  <c:v>32.980000000000004</c:v>
                </c:pt>
                <c:pt idx="2414">
                  <c:v>32.980000000000004</c:v>
                </c:pt>
                <c:pt idx="2415">
                  <c:v>32.97</c:v>
                </c:pt>
                <c:pt idx="2416">
                  <c:v>32.950000000000003</c:v>
                </c:pt>
                <c:pt idx="2417">
                  <c:v>32.96</c:v>
                </c:pt>
                <c:pt idx="2418">
                  <c:v>32.950000000000003</c:v>
                </c:pt>
                <c:pt idx="2419">
                  <c:v>32.950000000000003</c:v>
                </c:pt>
                <c:pt idx="2420">
                  <c:v>32.92</c:v>
                </c:pt>
                <c:pt idx="2421">
                  <c:v>32.93</c:v>
                </c:pt>
                <c:pt idx="2422">
                  <c:v>32.93</c:v>
                </c:pt>
                <c:pt idx="2423">
                  <c:v>33</c:v>
                </c:pt>
                <c:pt idx="2424">
                  <c:v>32.97</c:v>
                </c:pt>
                <c:pt idx="2425">
                  <c:v>32.96</c:v>
                </c:pt>
                <c:pt idx="2426">
                  <c:v>32.96</c:v>
                </c:pt>
                <c:pt idx="2427">
                  <c:v>32.950000000000003</c:v>
                </c:pt>
                <c:pt idx="2428">
                  <c:v>32.94</c:v>
                </c:pt>
                <c:pt idx="2429">
                  <c:v>32.94</c:v>
                </c:pt>
                <c:pt idx="2430">
                  <c:v>32.92</c:v>
                </c:pt>
                <c:pt idx="2431">
                  <c:v>32.92</c:v>
                </c:pt>
                <c:pt idx="2432">
                  <c:v>32.910000000000004</c:v>
                </c:pt>
                <c:pt idx="2433">
                  <c:v>33.790000000000013</c:v>
                </c:pt>
                <c:pt idx="2434">
                  <c:v>34.14</c:v>
                </c:pt>
                <c:pt idx="2435">
                  <c:v>34.14</c:v>
                </c:pt>
                <c:pt idx="2436">
                  <c:v>34.130000000000003</c:v>
                </c:pt>
                <c:pt idx="2437">
                  <c:v>34.120000000000012</c:v>
                </c:pt>
                <c:pt idx="2438">
                  <c:v>34.11</c:v>
                </c:pt>
                <c:pt idx="2439">
                  <c:v>36.56</c:v>
                </c:pt>
                <c:pt idx="2440">
                  <c:v>36.620000000000012</c:v>
                </c:pt>
                <c:pt idx="2441">
                  <c:v>36.590000000000003</c:v>
                </c:pt>
                <c:pt idx="2442">
                  <c:v>36.58</c:v>
                </c:pt>
                <c:pt idx="2443">
                  <c:v>36.58</c:v>
                </c:pt>
                <c:pt idx="2444">
                  <c:v>38.78</c:v>
                </c:pt>
                <c:pt idx="2445">
                  <c:v>40.550000000000004</c:v>
                </c:pt>
                <c:pt idx="2446">
                  <c:v>40.53</c:v>
                </c:pt>
                <c:pt idx="2447">
                  <c:v>40.51</c:v>
                </c:pt>
                <c:pt idx="2448">
                  <c:v>40.5</c:v>
                </c:pt>
                <c:pt idx="2449">
                  <c:v>40.47</c:v>
                </c:pt>
                <c:pt idx="2450">
                  <c:v>40.46</c:v>
                </c:pt>
                <c:pt idx="2451">
                  <c:v>40.44</c:v>
                </c:pt>
                <c:pt idx="2452">
                  <c:v>40.42</c:v>
                </c:pt>
                <c:pt idx="2453">
                  <c:v>40.4</c:v>
                </c:pt>
                <c:pt idx="2454">
                  <c:v>40.4</c:v>
                </c:pt>
                <c:pt idx="2455">
                  <c:v>40.4</c:v>
                </c:pt>
                <c:pt idx="2456">
                  <c:v>40.380000000000003</c:v>
                </c:pt>
                <c:pt idx="2457">
                  <c:v>40.35</c:v>
                </c:pt>
                <c:pt idx="2458">
                  <c:v>40.340000000000003</c:v>
                </c:pt>
                <c:pt idx="2459">
                  <c:v>40.31</c:v>
                </c:pt>
                <c:pt idx="2460">
                  <c:v>40.290000000000013</c:v>
                </c:pt>
                <c:pt idx="2461">
                  <c:v>40.28</c:v>
                </c:pt>
                <c:pt idx="2462">
                  <c:v>46.97</c:v>
                </c:pt>
                <c:pt idx="2463">
                  <c:v>47.09</c:v>
                </c:pt>
                <c:pt idx="2464">
                  <c:v>47.74</c:v>
                </c:pt>
                <c:pt idx="2465">
                  <c:v>47.31</c:v>
                </c:pt>
                <c:pt idx="2466">
                  <c:v>49.07</c:v>
                </c:pt>
                <c:pt idx="2467">
                  <c:v>47.85</c:v>
                </c:pt>
                <c:pt idx="2468">
                  <c:v>47.31</c:v>
                </c:pt>
                <c:pt idx="2469">
                  <c:v>47.21</c:v>
                </c:pt>
                <c:pt idx="2470">
                  <c:v>47.27</c:v>
                </c:pt>
                <c:pt idx="2471">
                  <c:v>47.120000000000012</c:v>
                </c:pt>
                <c:pt idx="2472">
                  <c:v>47.09</c:v>
                </c:pt>
                <c:pt idx="2473">
                  <c:v>47.37</c:v>
                </c:pt>
                <c:pt idx="2474">
                  <c:v>47.14</c:v>
                </c:pt>
                <c:pt idx="2475">
                  <c:v>47.08</c:v>
                </c:pt>
                <c:pt idx="2476">
                  <c:v>47.160000000000011</c:v>
                </c:pt>
                <c:pt idx="2477">
                  <c:v>47.290000000000013</c:v>
                </c:pt>
                <c:pt idx="2478">
                  <c:v>47.220000000000013</c:v>
                </c:pt>
                <c:pt idx="2479">
                  <c:v>47.3</c:v>
                </c:pt>
                <c:pt idx="2480">
                  <c:v>47.220000000000013</c:v>
                </c:pt>
                <c:pt idx="2481">
                  <c:v>47.37</c:v>
                </c:pt>
                <c:pt idx="2482">
                  <c:v>47.38</c:v>
                </c:pt>
                <c:pt idx="2483">
                  <c:v>47.5</c:v>
                </c:pt>
                <c:pt idx="2484">
                  <c:v>47.86</c:v>
                </c:pt>
                <c:pt idx="2485">
                  <c:v>47.41</c:v>
                </c:pt>
                <c:pt idx="2486">
                  <c:v>47.51</c:v>
                </c:pt>
                <c:pt idx="2487">
                  <c:v>47.160000000000011</c:v>
                </c:pt>
                <c:pt idx="2488">
                  <c:v>47.1</c:v>
                </c:pt>
                <c:pt idx="2489">
                  <c:v>47.160000000000011</c:v>
                </c:pt>
                <c:pt idx="2490">
                  <c:v>47.14</c:v>
                </c:pt>
                <c:pt idx="2491">
                  <c:v>47.290000000000013</c:v>
                </c:pt>
                <c:pt idx="2492">
                  <c:v>47.3</c:v>
                </c:pt>
                <c:pt idx="2493">
                  <c:v>47.52</c:v>
                </c:pt>
                <c:pt idx="2494">
                  <c:v>47.32</c:v>
                </c:pt>
                <c:pt idx="2495">
                  <c:v>47.52</c:v>
                </c:pt>
                <c:pt idx="2496">
                  <c:v>47.290000000000013</c:v>
                </c:pt>
                <c:pt idx="2497">
                  <c:v>47.17</c:v>
                </c:pt>
                <c:pt idx="2498">
                  <c:v>47.690000000000012</c:v>
                </c:pt>
                <c:pt idx="2499">
                  <c:v>47.82</c:v>
                </c:pt>
                <c:pt idx="2500">
                  <c:v>47.65</c:v>
                </c:pt>
                <c:pt idx="2501">
                  <c:v>47.5</c:v>
                </c:pt>
                <c:pt idx="2502">
                  <c:v>47.21</c:v>
                </c:pt>
                <c:pt idx="2503">
                  <c:v>47.690000000000012</c:v>
                </c:pt>
                <c:pt idx="2504">
                  <c:v>47.63</c:v>
                </c:pt>
                <c:pt idx="2505">
                  <c:v>47.46</c:v>
                </c:pt>
                <c:pt idx="2506">
                  <c:v>47.55</c:v>
                </c:pt>
                <c:pt idx="2507">
                  <c:v>47.68</c:v>
                </c:pt>
                <c:pt idx="2508">
                  <c:v>47.33</c:v>
                </c:pt>
                <c:pt idx="2509">
                  <c:v>47.220000000000013</c:v>
                </c:pt>
                <c:pt idx="2510">
                  <c:v>47.1</c:v>
                </c:pt>
                <c:pt idx="2511">
                  <c:v>47.02</c:v>
                </c:pt>
                <c:pt idx="2512">
                  <c:v>47.05</c:v>
                </c:pt>
                <c:pt idx="2513">
                  <c:v>47.21</c:v>
                </c:pt>
                <c:pt idx="2514">
                  <c:v>47.290000000000013</c:v>
                </c:pt>
                <c:pt idx="2515">
                  <c:v>47.260000000000012</c:v>
                </c:pt>
                <c:pt idx="2516">
                  <c:v>47.18</c:v>
                </c:pt>
                <c:pt idx="2517">
                  <c:v>47.220000000000013</c:v>
                </c:pt>
                <c:pt idx="2518">
                  <c:v>47.15</c:v>
                </c:pt>
                <c:pt idx="2519">
                  <c:v>47.09</c:v>
                </c:pt>
                <c:pt idx="2520">
                  <c:v>47.290000000000013</c:v>
                </c:pt>
                <c:pt idx="2521">
                  <c:v>47.160000000000011</c:v>
                </c:pt>
                <c:pt idx="2522">
                  <c:v>47.55</c:v>
                </c:pt>
                <c:pt idx="2523">
                  <c:v>47.220000000000013</c:v>
                </c:pt>
                <c:pt idx="2524">
                  <c:v>47.11</c:v>
                </c:pt>
                <c:pt idx="2525">
                  <c:v>47.18</c:v>
                </c:pt>
                <c:pt idx="2526">
                  <c:v>47.31</c:v>
                </c:pt>
                <c:pt idx="2527">
                  <c:v>47.61</c:v>
                </c:pt>
                <c:pt idx="2528">
                  <c:v>47.14</c:v>
                </c:pt>
                <c:pt idx="2529">
                  <c:v>47.08</c:v>
                </c:pt>
                <c:pt idx="2530">
                  <c:v>47.05</c:v>
                </c:pt>
                <c:pt idx="2531">
                  <c:v>47.260000000000012</c:v>
                </c:pt>
                <c:pt idx="2532">
                  <c:v>47.38</c:v>
                </c:pt>
                <c:pt idx="2533">
                  <c:v>47.260000000000012</c:v>
                </c:pt>
                <c:pt idx="2534">
                  <c:v>47.25</c:v>
                </c:pt>
                <c:pt idx="2535">
                  <c:v>47.57</c:v>
                </c:pt>
                <c:pt idx="2536">
                  <c:v>47.38</c:v>
                </c:pt>
                <c:pt idx="2537">
                  <c:v>48.47</c:v>
                </c:pt>
                <c:pt idx="2538">
                  <c:v>47.87</c:v>
                </c:pt>
                <c:pt idx="2539">
                  <c:v>47.32</c:v>
                </c:pt>
                <c:pt idx="2540">
                  <c:v>47.13</c:v>
                </c:pt>
                <c:pt idx="2541">
                  <c:v>47.07</c:v>
                </c:pt>
                <c:pt idx="2542">
                  <c:v>47.18</c:v>
                </c:pt>
                <c:pt idx="2543">
                  <c:v>47.56</c:v>
                </c:pt>
                <c:pt idx="2544">
                  <c:v>47.46</c:v>
                </c:pt>
                <c:pt idx="2545">
                  <c:v>47.25</c:v>
                </c:pt>
                <c:pt idx="2546">
                  <c:v>47.11</c:v>
                </c:pt>
                <c:pt idx="2547">
                  <c:v>47.42</c:v>
                </c:pt>
                <c:pt idx="2548">
                  <c:v>47.14</c:v>
                </c:pt>
                <c:pt idx="2549">
                  <c:v>47.09</c:v>
                </c:pt>
                <c:pt idx="2550">
                  <c:v>47.08</c:v>
                </c:pt>
                <c:pt idx="2551">
                  <c:v>47.07</c:v>
                </c:pt>
                <c:pt idx="2552">
                  <c:v>47.09</c:v>
                </c:pt>
                <c:pt idx="2553">
                  <c:v>47.05</c:v>
                </c:pt>
                <c:pt idx="2554">
                  <c:v>47.04</c:v>
                </c:pt>
                <c:pt idx="2555">
                  <c:v>47.33</c:v>
                </c:pt>
                <c:pt idx="2556">
                  <c:v>47.21</c:v>
                </c:pt>
                <c:pt idx="2557">
                  <c:v>47.15</c:v>
                </c:pt>
                <c:pt idx="2558">
                  <c:v>47.28</c:v>
                </c:pt>
                <c:pt idx="2559">
                  <c:v>47.32</c:v>
                </c:pt>
                <c:pt idx="2560">
                  <c:v>47.14</c:v>
                </c:pt>
                <c:pt idx="2561">
                  <c:v>47.35</c:v>
                </c:pt>
                <c:pt idx="2562">
                  <c:v>47.6</c:v>
                </c:pt>
                <c:pt idx="2563">
                  <c:v>47.43</c:v>
                </c:pt>
                <c:pt idx="2564">
                  <c:v>47.3</c:v>
                </c:pt>
                <c:pt idx="2565">
                  <c:v>47.92</c:v>
                </c:pt>
                <c:pt idx="2566">
                  <c:v>47.84</c:v>
                </c:pt>
                <c:pt idx="2567">
                  <c:v>47.93</c:v>
                </c:pt>
                <c:pt idx="2568">
                  <c:v>49.28</c:v>
                </c:pt>
                <c:pt idx="2569">
                  <c:v>51.41</c:v>
                </c:pt>
                <c:pt idx="2570">
                  <c:v>52.78</c:v>
                </c:pt>
                <c:pt idx="2571">
                  <c:v>56.6</c:v>
                </c:pt>
                <c:pt idx="2572">
                  <c:v>58.06</c:v>
                </c:pt>
                <c:pt idx="2573">
                  <c:v>60.15</c:v>
                </c:pt>
                <c:pt idx="2574">
                  <c:v>60.55</c:v>
                </c:pt>
                <c:pt idx="2575">
                  <c:v>60.13</c:v>
                </c:pt>
                <c:pt idx="2576">
                  <c:v>59.11</c:v>
                </c:pt>
                <c:pt idx="2577">
                  <c:v>61.660000000000011</c:v>
                </c:pt>
                <c:pt idx="2578">
                  <c:v>61.93</c:v>
                </c:pt>
                <c:pt idx="2579">
                  <c:v>61.43</c:v>
                </c:pt>
                <c:pt idx="2580">
                  <c:v>60</c:v>
                </c:pt>
                <c:pt idx="2581">
                  <c:v>58.51</c:v>
                </c:pt>
                <c:pt idx="2582">
                  <c:v>57.34</c:v>
                </c:pt>
                <c:pt idx="2583">
                  <c:v>56.35</c:v>
                </c:pt>
                <c:pt idx="2584">
                  <c:v>55.42</c:v>
                </c:pt>
                <c:pt idx="2585">
                  <c:v>54.7</c:v>
                </c:pt>
                <c:pt idx="2586">
                  <c:v>54</c:v>
                </c:pt>
                <c:pt idx="2587">
                  <c:v>53.32</c:v>
                </c:pt>
                <c:pt idx="2588">
                  <c:v>52.760000000000012</c:v>
                </c:pt>
                <c:pt idx="2589">
                  <c:v>52.09</c:v>
                </c:pt>
                <c:pt idx="2590">
                  <c:v>51.54</c:v>
                </c:pt>
                <c:pt idx="2591">
                  <c:v>51.05</c:v>
                </c:pt>
                <c:pt idx="2592">
                  <c:v>50.56</c:v>
                </c:pt>
                <c:pt idx="2593">
                  <c:v>50.15</c:v>
                </c:pt>
                <c:pt idx="2594">
                  <c:v>49.77</c:v>
                </c:pt>
                <c:pt idx="2595">
                  <c:v>49.41</c:v>
                </c:pt>
                <c:pt idx="2596">
                  <c:v>49.07</c:v>
                </c:pt>
                <c:pt idx="2597">
                  <c:v>48.77</c:v>
                </c:pt>
                <c:pt idx="2598">
                  <c:v>48.5</c:v>
                </c:pt>
                <c:pt idx="2599">
                  <c:v>48.220000000000013</c:v>
                </c:pt>
                <c:pt idx="2600">
                  <c:v>47.97</c:v>
                </c:pt>
                <c:pt idx="2601">
                  <c:v>47.75</c:v>
                </c:pt>
                <c:pt idx="2602">
                  <c:v>47.49</c:v>
                </c:pt>
                <c:pt idx="2603">
                  <c:v>47.31</c:v>
                </c:pt>
                <c:pt idx="2604">
                  <c:v>47.13</c:v>
                </c:pt>
                <c:pt idx="2605">
                  <c:v>47.06</c:v>
                </c:pt>
                <c:pt idx="2606">
                  <c:v>47.07</c:v>
                </c:pt>
                <c:pt idx="2607">
                  <c:v>47.06</c:v>
                </c:pt>
                <c:pt idx="2608">
                  <c:v>47.05</c:v>
                </c:pt>
                <c:pt idx="2609">
                  <c:v>47.04</c:v>
                </c:pt>
                <c:pt idx="2610">
                  <c:v>47.05</c:v>
                </c:pt>
                <c:pt idx="2611">
                  <c:v>47.05</c:v>
                </c:pt>
                <c:pt idx="2612">
                  <c:v>47.05</c:v>
                </c:pt>
                <c:pt idx="2613">
                  <c:v>47.05</c:v>
                </c:pt>
                <c:pt idx="2614">
                  <c:v>47.03</c:v>
                </c:pt>
                <c:pt idx="2615">
                  <c:v>47.02</c:v>
                </c:pt>
                <c:pt idx="2616">
                  <c:v>47.04</c:v>
                </c:pt>
                <c:pt idx="2617">
                  <c:v>47.04</c:v>
                </c:pt>
                <c:pt idx="2618">
                  <c:v>47.01</c:v>
                </c:pt>
                <c:pt idx="2619">
                  <c:v>47.02</c:v>
                </c:pt>
                <c:pt idx="2620">
                  <c:v>47.02</c:v>
                </c:pt>
                <c:pt idx="2621">
                  <c:v>47.01</c:v>
                </c:pt>
                <c:pt idx="2622">
                  <c:v>47.01</c:v>
                </c:pt>
                <c:pt idx="2623">
                  <c:v>47.02</c:v>
                </c:pt>
                <c:pt idx="2624">
                  <c:v>47.01</c:v>
                </c:pt>
                <c:pt idx="2625">
                  <c:v>47</c:v>
                </c:pt>
                <c:pt idx="2626">
                  <c:v>46.99</c:v>
                </c:pt>
                <c:pt idx="2627">
                  <c:v>46.98</c:v>
                </c:pt>
                <c:pt idx="2628">
                  <c:v>47.08</c:v>
                </c:pt>
                <c:pt idx="2629">
                  <c:v>47.06</c:v>
                </c:pt>
                <c:pt idx="2630">
                  <c:v>47.05</c:v>
                </c:pt>
                <c:pt idx="2631">
                  <c:v>47.06</c:v>
                </c:pt>
                <c:pt idx="2632">
                  <c:v>47.03</c:v>
                </c:pt>
                <c:pt idx="2633">
                  <c:v>47.05</c:v>
                </c:pt>
                <c:pt idx="2634">
                  <c:v>47.05</c:v>
                </c:pt>
                <c:pt idx="2635">
                  <c:v>47.06</c:v>
                </c:pt>
                <c:pt idx="2636">
                  <c:v>47.06</c:v>
                </c:pt>
                <c:pt idx="2637">
                  <c:v>47.05</c:v>
                </c:pt>
                <c:pt idx="2638">
                  <c:v>47.05</c:v>
                </c:pt>
                <c:pt idx="2639">
                  <c:v>47.01</c:v>
                </c:pt>
                <c:pt idx="2640">
                  <c:v>47.03</c:v>
                </c:pt>
                <c:pt idx="2641">
                  <c:v>46.99</c:v>
                </c:pt>
                <c:pt idx="2642">
                  <c:v>46.97</c:v>
                </c:pt>
                <c:pt idx="2643">
                  <c:v>46.94</c:v>
                </c:pt>
                <c:pt idx="2644">
                  <c:v>46.92</c:v>
                </c:pt>
                <c:pt idx="2645">
                  <c:v>46.91</c:v>
                </c:pt>
                <c:pt idx="2646">
                  <c:v>46.91</c:v>
                </c:pt>
                <c:pt idx="2647">
                  <c:v>46.89</c:v>
                </c:pt>
                <c:pt idx="2648">
                  <c:v>46.88</c:v>
                </c:pt>
                <c:pt idx="2649">
                  <c:v>46.87</c:v>
                </c:pt>
                <c:pt idx="2650">
                  <c:v>46.87</c:v>
                </c:pt>
                <c:pt idx="2651">
                  <c:v>46.84</c:v>
                </c:pt>
                <c:pt idx="2652">
                  <c:v>46.84</c:v>
                </c:pt>
                <c:pt idx="2653">
                  <c:v>46.85</c:v>
                </c:pt>
                <c:pt idx="2654">
                  <c:v>46.84</c:v>
                </c:pt>
                <c:pt idx="2655">
                  <c:v>46.84</c:v>
                </c:pt>
                <c:pt idx="2656">
                  <c:v>46.84</c:v>
                </c:pt>
                <c:pt idx="2657">
                  <c:v>46.83</c:v>
                </c:pt>
                <c:pt idx="2658">
                  <c:v>46.81</c:v>
                </c:pt>
                <c:pt idx="2659">
                  <c:v>46.8</c:v>
                </c:pt>
                <c:pt idx="2660">
                  <c:v>46.790000000000013</c:v>
                </c:pt>
                <c:pt idx="2661">
                  <c:v>46.8</c:v>
                </c:pt>
                <c:pt idx="2662">
                  <c:v>46.77</c:v>
                </c:pt>
                <c:pt idx="2663">
                  <c:v>46.78</c:v>
                </c:pt>
                <c:pt idx="2664">
                  <c:v>46.790000000000013</c:v>
                </c:pt>
                <c:pt idx="2665">
                  <c:v>46.75</c:v>
                </c:pt>
                <c:pt idx="2666">
                  <c:v>46.75</c:v>
                </c:pt>
                <c:pt idx="2667">
                  <c:v>46.74</c:v>
                </c:pt>
                <c:pt idx="2668">
                  <c:v>46.71</c:v>
                </c:pt>
                <c:pt idx="2669">
                  <c:v>46.68</c:v>
                </c:pt>
                <c:pt idx="2670">
                  <c:v>46.690000000000012</c:v>
                </c:pt>
                <c:pt idx="2671">
                  <c:v>46.660000000000011</c:v>
                </c:pt>
                <c:pt idx="2672">
                  <c:v>46.64</c:v>
                </c:pt>
                <c:pt idx="2673">
                  <c:v>46.63</c:v>
                </c:pt>
                <c:pt idx="2674">
                  <c:v>46.63</c:v>
                </c:pt>
                <c:pt idx="2675">
                  <c:v>46.620000000000012</c:v>
                </c:pt>
                <c:pt idx="2676">
                  <c:v>46.61</c:v>
                </c:pt>
                <c:pt idx="2677">
                  <c:v>46.59</c:v>
                </c:pt>
                <c:pt idx="2678">
                  <c:v>46.59</c:v>
                </c:pt>
                <c:pt idx="2679">
                  <c:v>46.59</c:v>
                </c:pt>
                <c:pt idx="2680">
                  <c:v>46.57</c:v>
                </c:pt>
                <c:pt idx="2681">
                  <c:v>46.59</c:v>
                </c:pt>
                <c:pt idx="2682">
                  <c:v>46.6</c:v>
                </c:pt>
                <c:pt idx="2683">
                  <c:v>46.6</c:v>
                </c:pt>
                <c:pt idx="2684">
                  <c:v>46.6</c:v>
                </c:pt>
                <c:pt idx="2685">
                  <c:v>46.58</c:v>
                </c:pt>
                <c:pt idx="2686">
                  <c:v>46.58</c:v>
                </c:pt>
                <c:pt idx="2687">
                  <c:v>46.58</c:v>
                </c:pt>
                <c:pt idx="2688">
                  <c:v>46.56</c:v>
                </c:pt>
                <c:pt idx="2689">
                  <c:v>46.56</c:v>
                </c:pt>
                <c:pt idx="2690">
                  <c:v>46.53</c:v>
                </c:pt>
                <c:pt idx="2691">
                  <c:v>46.51</c:v>
                </c:pt>
                <c:pt idx="2692">
                  <c:v>46.48</c:v>
                </c:pt>
                <c:pt idx="2693">
                  <c:v>46.46</c:v>
                </c:pt>
                <c:pt idx="2694">
                  <c:v>46.44</c:v>
                </c:pt>
                <c:pt idx="2695">
                  <c:v>46.44</c:v>
                </c:pt>
                <c:pt idx="2696">
                  <c:v>46.44</c:v>
                </c:pt>
                <c:pt idx="2697">
                  <c:v>46.42</c:v>
                </c:pt>
                <c:pt idx="2698">
                  <c:v>46.42</c:v>
                </c:pt>
                <c:pt idx="2699">
                  <c:v>46.4</c:v>
                </c:pt>
                <c:pt idx="2700">
                  <c:v>46.4</c:v>
                </c:pt>
                <c:pt idx="2701">
                  <c:v>46.4</c:v>
                </c:pt>
                <c:pt idx="2702">
                  <c:v>46.4</c:v>
                </c:pt>
                <c:pt idx="2703">
                  <c:v>46.4</c:v>
                </c:pt>
                <c:pt idx="2704">
                  <c:v>46.37</c:v>
                </c:pt>
                <c:pt idx="2705">
                  <c:v>46.38</c:v>
                </c:pt>
                <c:pt idx="2706">
                  <c:v>46.37</c:v>
                </c:pt>
                <c:pt idx="2707">
                  <c:v>46.38</c:v>
                </c:pt>
                <c:pt idx="2708">
                  <c:v>46.38</c:v>
                </c:pt>
                <c:pt idx="2709">
                  <c:v>46.36</c:v>
                </c:pt>
                <c:pt idx="2710">
                  <c:v>46.36</c:v>
                </c:pt>
                <c:pt idx="2711">
                  <c:v>46.48</c:v>
                </c:pt>
                <c:pt idx="2712">
                  <c:v>46.760000000000012</c:v>
                </c:pt>
                <c:pt idx="2713">
                  <c:v>46.77</c:v>
                </c:pt>
                <c:pt idx="2714">
                  <c:v>46.78</c:v>
                </c:pt>
                <c:pt idx="2715">
                  <c:v>46.77</c:v>
                </c:pt>
                <c:pt idx="2716">
                  <c:v>46.77</c:v>
                </c:pt>
                <c:pt idx="2717">
                  <c:v>46.74</c:v>
                </c:pt>
                <c:pt idx="2718">
                  <c:v>46.720000000000013</c:v>
                </c:pt>
                <c:pt idx="2719">
                  <c:v>46.730000000000011</c:v>
                </c:pt>
                <c:pt idx="2720">
                  <c:v>46.71</c:v>
                </c:pt>
                <c:pt idx="2721">
                  <c:v>46.7</c:v>
                </c:pt>
                <c:pt idx="2722">
                  <c:v>46.68</c:v>
                </c:pt>
                <c:pt idx="2723">
                  <c:v>46.68</c:v>
                </c:pt>
                <c:pt idx="2724">
                  <c:v>46.67</c:v>
                </c:pt>
                <c:pt idx="2725">
                  <c:v>46.68</c:v>
                </c:pt>
                <c:pt idx="2726">
                  <c:v>46.67</c:v>
                </c:pt>
                <c:pt idx="2727">
                  <c:v>46.67</c:v>
                </c:pt>
                <c:pt idx="2728">
                  <c:v>46.63</c:v>
                </c:pt>
                <c:pt idx="2729">
                  <c:v>46.61</c:v>
                </c:pt>
                <c:pt idx="2730">
                  <c:v>46.61</c:v>
                </c:pt>
                <c:pt idx="2731">
                  <c:v>46.61</c:v>
                </c:pt>
                <c:pt idx="2732">
                  <c:v>46.6</c:v>
                </c:pt>
                <c:pt idx="2733">
                  <c:v>46.620000000000012</c:v>
                </c:pt>
                <c:pt idx="2734">
                  <c:v>46.61</c:v>
                </c:pt>
                <c:pt idx="2735">
                  <c:v>46.59</c:v>
                </c:pt>
                <c:pt idx="2736">
                  <c:v>46.56</c:v>
                </c:pt>
                <c:pt idx="2737">
                  <c:v>46.55</c:v>
                </c:pt>
                <c:pt idx="2738">
                  <c:v>46.52</c:v>
                </c:pt>
                <c:pt idx="2739">
                  <c:v>46.51</c:v>
                </c:pt>
                <c:pt idx="2740">
                  <c:v>46.48</c:v>
                </c:pt>
                <c:pt idx="2741">
                  <c:v>46.48</c:v>
                </c:pt>
                <c:pt idx="2742">
                  <c:v>46.46</c:v>
                </c:pt>
                <c:pt idx="2743">
                  <c:v>46.47</c:v>
                </c:pt>
                <c:pt idx="2744">
                  <c:v>46.45</c:v>
                </c:pt>
                <c:pt idx="2745">
                  <c:v>46.43</c:v>
                </c:pt>
                <c:pt idx="2746">
                  <c:v>46.42</c:v>
                </c:pt>
                <c:pt idx="2747">
                  <c:v>46.4</c:v>
                </c:pt>
                <c:pt idx="2748">
                  <c:v>46.39</c:v>
                </c:pt>
                <c:pt idx="2749">
                  <c:v>46.4</c:v>
                </c:pt>
                <c:pt idx="2750">
                  <c:v>46.38</c:v>
                </c:pt>
                <c:pt idx="2751">
                  <c:v>46.37</c:v>
                </c:pt>
                <c:pt idx="2752">
                  <c:v>46.36</c:v>
                </c:pt>
                <c:pt idx="2753">
                  <c:v>47.260000000000012</c:v>
                </c:pt>
                <c:pt idx="2754">
                  <c:v>47.220000000000013</c:v>
                </c:pt>
                <c:pt idx="2755">
                  <c:v>47.220000000000013</c:v>
                </c:pt>
                <c:pt idx="2756">
                  <c:v>47.18</c:v>
                </c:pt>
                <c:pt idx="2757">
                  <c:v>47.13</c:v>
                </c:pt>
                <c:pt idx="2758">
                  <c:v>47.1</c:v>
                </c:pt>
                <c:pt idx="2759">
                  <c:v>47.09</c:v>
                </c:pt>
                <c:pt idx="2760">
                  <c:v>47.06</c:v>
                </c:pt>
                <c:pt idx="2761">
                  <c:v>47.07</c:v>
                </c:pt>
                <c:pt idx="2762">
                  <c:v>47.05</c:v>
                </c:pt>
                <c:pt idx="2763">
                  <c:v>47.03</c:v>
                </c:pt>
                <c:pt idx="2764">
                  <c:v>47.01</c:v>
                </c:pt>
                <c:pt idx="2765">
                  <c:v>47</c:v>
                </c:pt>
                <c:pt idx="2766">
                  <c:v>46.98</c:v>
                </c:pt>
                <c:pt idx="2767">
                  <c:v>46.96</c:v>
                </c:pt>
                <c:pt idx="2768">
                  <c:v>46.94</c:v>
                </c:pt>
                <c:pt idx="2769">
                  <c:v>46.93</c:v>
                </c:pt>
                <c:pt idx="2770">
                  <c:v>46.93</c:v>
                </c:pt>
                <c:pt idx="2771">
                  <c:v>46.9</c:v>
                </c:pt>
                <c:pt idx="2772">
                  <c:v>46.9</c:v>
                </c:pt>
                <c:pt idx="2773">
                  <c:v>46.87</c:v>
                </c:pt>
                <c:pt idx="2774">
                  <c:v>46.86</c:v>
                </c:pt>
                <c:pt idx="2775">
                  <c:v>46.84</c:v>
                </c:pt>
                <c:pt idx="2776">
                  <c:v>46.84</c:v>
                </c:pt>
                <c:pt idx="2777">
                  <c:v>46.83</c:v>
                </c:pt>
                <c:pt idx="2778">
                  <c:v>46.84</c:v>
                </c:pt>
                <c:pt idx="2779">
                  <c:v>46.83</c:v>
                </c:pt>
                <c:pt idx="2780">
                  <c:v>46.82</c:v>
                </c:pt>
                <c:pt idx="2781">
                  <c:v>46.790000000000013</c:v>
                </c:pt>
                <c:pt idx="2782">
                  <c:v>46.760000000000012</c:v>
                </c:pt>
                <c:pt idx="2783">
                  <c:v>46.74</c:v>
                </c:pt>
                <c:pt idx="2784">
                  <c:v>46.720000000000013</c:v>
                </c:pt>
                <c:pt idx="2785">
                  <c:v>46.71</c:v>
                </c:pt>
                <c:pt idx="2786">
                  <c:v>46.690000000000012</c:v>
                </c:pt>
                <c:pt idx="2787">
                  <c:v>46.67</c:v>
                </c:pt>
                <c:pt idx="2788">
                  <c:v>46.64</c:v>
                </c:pt>
                <c:pt idx="2789">
                  <c:v>46.620000000000012</c:v>
                </c:pt>
                <c:pt idx="2790">
                  <c:v>46.6</c:v>
                </c:pt>
                <c:pt idx="2791">
                  <c:v>46.59</c:v>
                </c:pt>
                <c:pt idx="2792">
                  <c:v>46.57</c:v>
                </c:pt>
                <c:pt idx="2793">
                  <c:v>46.55</c:v>
                </c:pt>
                <c:pt idx="2794">
                  <c:v>46.54</c:v>
                </c:pt>
                <c:pt idx="2795">
                  <c:v>46.53</c:v>
                </c:pt>
                <c:pt idx="2796">
                  <c:v>46.54</c:v>
                </c:pt>
                <c:pt idx="2797">
                  <c:v>46.54</c:v>
                </c:pt>
                <c:pt idx="2798">
                  <c:v>46.51</c:v>
                </c:pt>
                <c:pt idx="2799">
                  <c:v>46.5</c:v>
                </c:pt>
                <c:pt idx="2800">
                  <c:v>46.5</c:v>
                </c:pt>
                <c:pt idx="2801">
                  <c:v>46.47</c:v>
                </c:pt>
                <c:pt idx="2802">
                  <c:v>46.47</c:v>
                </c:pt>
                <c:pt idx="2803">
                  <c:v>46.44</c:v>
                </c:pt>
                <c:pt idx="2804">
                  <c:v>46.45</c:v>
                </c:pt>
                <c:pt idx="2805">
                  <c:v>46.83</c:v>
                </c:pt>
                <c:pt idx="2806">
                  <c:v>47.03</c:v>
                </c:pt>
                <c:pt idx="2807">
                  <c:v>47.13</c:v>
                </c:pt>
                <c:pt idx="2808">
                  <c:v>47.1</c:v>
                </c:pt>
                <c:pt idx="2809">
                  <c:v>47.08</c:v>
                </c:pt>
                <c:pt idx="2810">
                  <c:v>47.07</c:v>
                </c:pt>
                <c:pt idx="2811">
                  <c:v>47.04</c:v>
                </c:pt>
                <c:pt idx="2812">
                  <c:v>47.02</c:v>
                </c:pt>
                <c:pt idx="2813">
                  <c:v>47.02</c:v>
                </c:pt>
                <c:pt idx="2814">
                  <c:v>46.98</c:v>
                </c:pt>
                <c:pt idx="2815">
                  <c:v>46.97</c:v>
                </c:pt>
                <c:pt idx="2816">
                  <c:v>46.96</c:v>
                </c:pt>
                <c:pt idx="2817">
                  <c:v>46.94</c:v>
                </c:pt>
                <c:pt idx="2818">
                  <c:v>46.93</c:v>
                </c:pt>
                <c:pt idx="2819">
                  <c:v>46.91</c:v>
                </c:pt>
                <c:pt idx="2820">
                  <c:v>46.9</c:v>
                </c:pt>
                <c:pt idx="2821">
                  <c:v>46.87</c:v>
                </c:pt>
                <c:pt idx="2822">
                  <c:v>46.87</c:v>
                </c:pt>
                <c:pt idx="2823">
                  <c:v>46.87</c:v>
                </c:pt>
                <c:pt idx="2824">
                  <c:v>46.86</c:v>
                </c:pt>
                <c:pt idx="2825">
                  <c:v>46.88</c:v>
                </c:pt>
                <c:pt idx="2826">
                  <c:v>46.9</c:v>
                </c:pt>
                <c:pt idx="2827">
                  <c:v>46.88</c:v>
                </c:pt>
                <c:pt idx="2828">
                  <c:v>46.88</c:v>
                </c:pt>
                <c:pt idx="2829">
                  <c:v>46.85</c:v>
                </c:pt>
                <c:pt idx="2830">
                  <c:v>46.87</c:v>
                </c:pt>
                <c:pt idx="2831">
                  <c:v>46.85</c:v>
                </c:pt>
                <c:pt idx="2832">
                  <c:v>46.81</c:v>
                </c:pt>
                <c:pt idx="2833">
                  <c:v>46.790000000000013</c:v>
                </c:pt>
                <c:pt idx="2834">
                  <c:v>46.78</c:v>
                </c:pt>
                <c:pt idx="2835">
                  <c:v>46.75</c:v>
                </c:pt>
                <c:pt idx="2836">
                  <c:v>46.730000000000011</c:v>
                </c:pt>
                <c:pt idx="2837">
                  <c:v>46.7</c:v>
                </c:pt>
                <c:pt idx="2838">
                  <c:v>46.68</c:v>
                </c:pt>
                <c:pt idx="2839">
                  <c:v>46.65</c:v>
                </c:pt>
                <c:pt idx="2840">
                  <c:v>46.61</c:v>
                </c:pt>
                <c:pt idx="2841">
                  <c:v>46.57</c:v>
                </c:pt>
                <c:pt idx="2842">
                  <c:v>46.56</c:v>
                </c:pt>
                <c:pt idx="2843">
                  <c:v>46.55</c:v>
                </c:pt>
                <c:pt idx="2844">
                  <c:v>46.52</c:v>
                </c:pt>
                <c:pt idx="2845">
                  <c:v>46.52</c:v>
                </c:pt>
                <c:pt idx="2846">
                  <c:v>46.51</c:v>
                </c:pt>
                <c:pt idx="2847">
                  <c:v>46.52</c:v>
                </c:pt>
                <c:pt idx="2848">
                  <c:v>46.49</c:v>
                </c:pt>
                <c:pt idx="2849">
                  <c:v>46.47</c:v>
                </c:pt>
                <c:pt idx="2850">
                  <c:v>46.45</c:v>
                </c:pt>
                <c:pt idx="2851">
                  <c:v>46.44</c:v>
                </c:pt>
                <c:pt idx="2852">
                  <c:v>46.43</c:v>
                </c:pt>
                <c:pt idx="2853">
                  <c:v>46.44</c:v>
                </c:pt>
                <c:pt idx="2854">
                  <c:v>46.45</c:v>
                </c:pt>
                <c:pt idx="2855">
                  <c:v>46.44</c:v>
                </c:pt>
                <c:pt idx="2856">
                  <c:v>46.42</c:v>
                </c:pt>
                <c:pt idx="2857">
                  <c:v>46.39</c:v>
                </c:pt>
                <c:pt idx="2858">
                  <c:v>46.38</c:v>
                </c:pt>
                <c:pt idx="2859">
                  <c:v>46.35</c:v>
                </c:pt>
                <c:pt idx="2860">
                  <c:v>46.33</c:v>
                </c:pt>
                <c:pt idx="2861">
                  <c:v>46.31</c:v>
                </c:pt>
                <c:pt idx="2862">
                  <c:v>46.32</c:v>
                </c:pt>
                <c:pt idx="2863">
                  <c:v>46.28</c:v>
                </c:pt>
                <c:pt idx="2864">
                  <c:v>46.28</c:v>
                </c:pt>
                <c:pt idx="2865">
                  <c:v>46.27</c:v>
                </c:pt>
                <c:pt idx="2866">
                  <c:v>46.25</c:v>
                </c:pt>
                <c:pt idx="2867">
                  <c:v>46.260000000000012</c:v>
                </c:pt>
                <c:pt idx="2868">
                  <c:v>46.24</c:v>
                </c:pt>
                <c:pt idx="2869">
                  <c:v>46.230000000000011</c:v>
                </c:pt>
                <c:pt idx="2870">
                  <c:v>46.260000000000012</c:v>
                </c:pt>
                <c:pt idx="2871">
                  <c:v>46.260000000000012</c:v>
                </c:pt>
                <c:pt idx="2872">
                  <c:v>46.24</c:v>
                </c:pt>
                <c:pt idx="2873">
                  <c:v>46.27</c:v>
                </c:pt>
                <c:pt idx="2874">
                  <c:v>46.27</c:v>
                </c:pt>
                <c:pt idx="2875">
                  <c:v>46.220000000000013</c:v>
                </c:pt>
                <c:pt idx="2876">
                  <c:v>46.24</c:v>
                </c:pt>
                <c:pt idx="2877">
                  <c:v>46.260000000000012</c:v>
                </c:pt>
                <c:pt idx="2878">
                  <c:v>46.24</c:v>
                </c:pt>
                <c:pt idx="2879">
                  <c:v>46.230000000000011</c:v>
                </c:pt>
                <c:pt idx="2880">
                  <c:v>46.230000000000011</c:v>
                </c:pt>
                <c:pt idx="2881">
                  <c:v>46.21</c:v>
                </c:pt>
                <c:pt idx="2882">
                  <c:v>46.21</c:v>
                </c:pt>
                <c:pt idx="2883">
                  <c:v>46.190000000000012</c:v>
                </c:pt>
                <c:pt idx="2884">
                  <c:v>46.160000000000011</c:v>
                </c:pt>
                <c:pt idx="2885">
                  <c:v>46.13</c:v>
                </c:pt>
                <c:pt idx="2886">
                  <c:v>46.120000000000012</c:v>
                </c:pt>
                <c:pt idx="2887">
                  <c:v>46.1</c:v>
                </c:pt>
                <c:pt idx="2888">
                  <c:v>46.07</c:v>
                </c:pt>
                <c:pt idx="2889">
                  <c:v>46.06</c:v>
                </c:pt>
                <c:pt idx="2890">
                  <c:v>46.04</c:v>
                </c:pt>
                <c:pt idx="2891">
                  <c:v>46.05</c:v>
                </c:pt>
                <c:pt idx="2892">
                  <c:v>46.02</c:v>
                </c:pt>
                <c:pt idx="2893">
                  <c:v>46.03</c:v>
                </c:pt>
                <c:pt idx="2894">
                  <c:v>46.01</c:v>
                </c:pt>
                <c:pt idx="2895">
                  <c:v>46.01</c:v>
                </c:pt>
                <c:pt idx="2896">
                  <c:v>46</c:v>
                </c:pt>
                <c:pt idx="2897">
                  <c:v>46</c:v>
                </c:pt>
                <c:pt idx="2898">
                  <c:v>46</c:v>
                </c:pt>
                <c:pt idx="2899">
                  <c:v>45.98</c:v>
                </c:pt>
                <c:pt idx="2900">
                  <c:v>45.96</c:v>
                </c:pt>
                <c:pt idx="2901">
                  <c:v>45.97</c:v>
                </c:pt>
                <c:pt idx="2902">
                  <c:v>45.95</c:v>
                </c:pt>
                <c:pt idx="2903">
                  <c:v>45.96</c:v>
                </c:pt>
                <c:pt idx="2904">
                  <c:v>45.93</c:v>
                </c:pt>
                <c:pt idx="2905">
                  <c:v>45.92</c:v>
                </c:pt>
                <c:pt idx="2906">
                  <c:v>45.89</c:v>
                </c:pt>
                <c:pt idx="2907">
                  <c:v>45.89</c:v>
                </c:pt>
                <c:pt idx="2908">
                  <c:v>45.87</c:v>
                </c:pt>
                <c:pt idx="2909">
                  <c:v>45.88</c:v>
                </c:pt>
                <c:pt idx="2910">
                  <c:v>45.85</c:v>
                </c:pt>
                <c:pt idx="2911">
                  <c:v>45.86</c:v>
                </c:pt>
                <c:pt idx="2912">
                  <c:v>45.84</c:v>
                </c:pt>
                <c:pt idx="2913">
                  <c:v>45.84</c:v>
                </c:pt>
                <c:pt idx="2914">
                  <c:v>45.83</c:v>
                </c:pt>
                <c:pt idx="2915">
                  <c:v>45.81</c:v>
                </c:pt>
                <c:pt idx="2916">
                  <c:v>45.82</c:v>
                </c:pt>
                <c:pt idx="2917">
                  <c:v>45.82</c:v>
                </c:pt>
                <c:pt idx="2918">
                  <c:v>45.82</c:v>
                </c:pt>
                <c:pt idx="2919">
                  <c:v>45.81</c:v>
                </c:pt>
                <c:pt idx="2920">
                  <c:v>45.82</c:v>
                </c:pt>
                <c:pt idx="2921">
                  <c:v>45.84</c:v>
                </c:pt>
                <c:pt idx="2922">
                  <c:v>45.84</c:v>
                </c:pt>
                <c:pt idx="2923">
                  <c:v>45.88</c:v>
                </c:pt>
                <c:pt idx="2924">
                  <c:v>45.86</c:v>
                </c:pt>
                <c:pt idx="2925">
                  <c:v>45.85</c:v>
                </c:pt>
                <c:pt idx="2926">
                  <c:v>45.86</c:v>
                </c:pt>
                <c:pt idx="2927">
                  <c:v>45.85</c:v>
                </c:pt>
                <c:pt idx="2928">
                  <c:v>45.84</c:v>
                </c:pt>
                <c:pt idx="2929">
                  <c:v>45.82</c:v>
                </c:pt>
                <c:pt idx="2930">
                  <c:v>45.82</c:v>
                </c:pt>
                <c:pt idx="2931">
                  <c:v>45.790000000000013</c:v>
                </c:pt>
                <c:pt idx="2932">
                  <c:v>45.78</c:v>
                </c:pt>
                <c:pt idx="2933">
                  <c:v>45.75</c:v>
                </c:pt>
                <c:pt idx="2934">
                  <c:v>45.74</c:v>
                </c:pt>
                <c:pt idx="2935">
                  <c:v>45.720000000000013</c:v>
                </c:pt>
                <c:pt idx="2936">
                  <c:v>45.7</c:v>
                </c:pt>
                <c:pt idx="2937">
                  <c:v>45.68</c:v>
                </c:pt>
                <c:pt idx="2938">
                  <c:v>45.660000000000011</c:v>
                </c:pt>
                <c:pt idx="2939">
                  <c:v>45.64</c:v>
                </c:pt>
                <c:pt idx="2940">
                  <c:v>45.63</c:v>
                </c:pt>
                <c:pt idx="2941">
                  <c:v>45.61</c:v>
                </c:pt>
                <c:pt idx="2942">
                  <c:v>45.6</c:v>
                </c:pt>
                <c:pt idx="2943">
                  <c:v>45.59</c:v>
                </c:pt>
                <c:pt idx="2944">
                  <c:v>45.59</c:v>
                </c:pt>
                <c:pt idx="2945">
                  <c:v>45.59</c:v>
                </c:pt>
                <c:pt idx="2946">
                  <c:v>45.57</c:v>
                </c:pt>
                <c:pt idx="2947">
                  <c:v>45.57</c:v>
                </c:pt>
                <c:pt idx="2948">
                  <c:v>45.56</c:v>
                </c:pt>
                <c:pt idx="2949">
                  <c:v>45.53</c:v>
                </c:pt>
                <c:pt idx="2950">
                  <c:v>45.53</c:v>
                </c:pt>
                <c:pt idx="2951">
                  <c:v>45.52</c:v>
                </c:pt>
                <c:pt idx="2952">
                  <c:v>45.51</c:v>
                </c:pt>
                <c:pt idx="2953">
                  <c:v>45.5</c:v>
                </c:pt>
                <c:pt idx="2954">
                  <c:v>45.48</c:v>
                </c:pt>
                <c:pt idx="2955">
                  <c:v>45.49</c:v>
                </c:pt>
                <c:pt idx="2956">
                  <c:v>45.46</c:v>
                </c:pt>
                <c:pt idx="2957">
                  <c:v>45.47</c:v>
                </c:pt>
                <c:pt idx="2958">
                  <c:v>45.45</c:v>
                </c:pt>
                <c:pt idx="2959">
                  <c:v>45.44</c:v>
                </c:pt>
                <c:pt idx="2960">
                  <c:v>45.45</c:v>
                </c:pt>
                <c:pt idx="2961">
                  <c:v>45.43</c:v>
                </c:pt>
                <c:pt idx="2962">
                  <c:v>45.43</c:v>
                </c:pt>
                <c:pt idx="2963">
                  <c:v>45.44</c:v>
                </c:pt>
                <c:pt idx="2964">
                  <c:v>45.41</c:v>
                </c:pt>
                <c:pt idx="2965">
                  <c:v>45.4</c:v>
                </c:pt>
                <c:pt idx="2966">
                  <c:v>45.4</c:v>
                </c:pt>
                <c:pt idx="2967">
                  <c:v>45.39</c:v>
                </c:pt>
                <c:pt idx="2968">
                  <c:v>45.39</c:v>
                </c:pt>
                <c:pt idx="2969">
                  <c:v>45.41</c:v>
                </c:pt>
                <c:pt idx="2970">
                  <c:v>45.43</c:v>
                </c:pt>
                <c:pt idx="2971">
                  <c:v>45.43</c:v>
                </c:pt>
                <c:pt idx="2972">
                  <c:v>45.43</c:v>
                </c:pt>
                <c:pt idx="2973">
                  <c:v>45.46</c:v>
                </c:pt>
                <c:pt idx="2974">
                  <c:v>45.44</c:v>
                </c:pt>
                <c:pt idx="2975">
                  <c:v>45.44</c:v>
                </c:pt>
                <c:pt idx="2976">
                  <c:v>45.44</c:v>
                </c:pt>
                <c:pt idx="2977">
                  <c:v>45.41</c:v>
                </c:pt>
                <c:pt idx="2978">
                  <c:v>45.4</c:v>
                </c:pt>
                <c:pt idx="2979">
                  <c:v>45.4</c:v>
                </c:pt>
                <c:pt idx="2980">
                  <c:v>45.37</c:v>
                </c:pt>
                <c:pt idx="2981">
                  <c:v>45.36</c:v>
                </c:pt>
                <c:pt idx="2982">
                  <c:v>45.33</c:v>
                </c:pt>
                <c:pt idx="2983">
                  <c:v>45.31</c:v>
                </c:pt>
                <c:pt idx="2984">
                  <c:v>45.27</c:v>
                </c:pt>
                <c:pt idx="2985">
                  <c:v>45.260000000000012</c:v>
                </c:pt>
                <c:pt idx="2986">
                  <c:v>45.25</c:v>
                </c:pt>
                <c:pt idx="2987">
                  <c:v>45.220000000000013</c:v>
                </c:pt>
                <c:pt idx="2988">
                  <c:v>45.220000000000013</c:v>
                </c:pt>
                <c:pt idx="2989">
                  <c:v>45.220000000000013</c:v>
                </c:pt>
                <c:pt idx="2990">
                  <c:v>45.21</c:v>
                </c:pt>
                <c:pt idx="2991">
                  <c:v>45.21</c:v>
                </c:pt>
                <c:pt idx="2992">
                  <c:v>45.21</c:v>
                </c:pt>
                <c:pt idx="2993">
                  <c:v>45.190000000000012</c:v>
                </c:pt>
                <c:pt idx="2994">
                  <c:v>45.21</c:v>
                </c:pt>
                <c:pt idx="2995">
                  <c:v>45.190000000000012</c:v>
                </c:pt>
                <c:pt idx="2996">
                  <c:v>45.17</c:v>
                </c:pt>
                <c:pt idx="2997">
                  <c:v>45.17</c:v>
                </c:pt>
                <c:pt idx="2998">
                  <c:v>45.15</c:v>
                </c:pt>
                <c:pt idx="2999">
                  <c:v>45.160000000000011</c:v>
                </c:pt>
                <c:pt idx="3000">
                  <c:v>45.14</c:v>
                </c:pt>
                <c:pt idx="3001">
                  <c:v>45.13</c:v>
                </c:pt>
                <c:pt idx="3002">
                  <c:v>45.13</c:v>
                </c:pt>
                <c:pt idx="3003">
                  <c:v>45.1</c:v>
                </c:pt>
                <c:pt idx="3004">
                  <c:v>45.11</c:v>
                </c:pt>
                <c:pt idx="3005">
                  <c:v>45.1</c:v>
                </c:pt>
                <c:pt idx="3006">
                  <c:v>45.08</c:v>
                </c:pt>
                <c:pt idx="3007">
                  <c:v>45.07</c:v>
                </c:pt>
                <c:pt idx="3008">
                  <c:v>45.07</c:v>
                </c:pt>
                <c:pt idx="3009">
                  <c:v>45.06</c:v>
                </c:pt>
                <c:pt idx="3010">
                  <c:v>45.07</c:v>
                </c:pt>
                <c:pt idx="3011">
                  <c:v>45.04</c:v>
                </c:pt>
                <c:pt idx="3012">
                  <c:v>45.04</c:v>
                </c:pt>
                <c:pt idx="3013">
                  <c:v>45.03</c:v>
                </c:pt>
                <c:pt idx="3014">
                  <c:v>45.04</c:v>
                </c:pt>
                <c:pt idx="3015">
                  <c:v>45.01</c:v>
                </c:pt>
                <c:pt idx="3016">
                  <c:v>45.03</c:v>
                </c:pt>
                <c:pt idx="3017">
                  <c:v>45.03</c:v>
                </c:pt>
                <c:pt idx="3018">
                  <c:v>45.06</c:v>
                </c:pt>
                <c:pt idx="3019">
                  <c:v>45.06</c:v>
                </c:pt>
                <c:pt idx="3020">
                  <c:v>45.07</c:v>
                </c:pt>
                <c:pt idx="3021">
                  <c:v>45.06</c:v>
                </c:pt>
                <c:pt idx="3022">
                  <c:v>45.06</c:v>
                </c:pt>
                <c:pt idx="3023">
                  <c:v>45.08</c:v>
                </c:pt>
                <c:pt idx="3024">
                  <c:v>45.07</c:v>
                </c:pt>
                <c:pt idx="3025">
                  <c:v>45.05</c:v>
                </c:pt>
                <c:pt idx="3026">
                  <c:v>45.04</c:v>
                </c:pt>
                <c:pt idx="3027">
                  <c:v>45.03</c:v>
                </c:pt>
                <c:pt idx="3028">
                  <c:v>45</c:v>
                </c:pt>
                <c:pt idx="3029">
                  <c:v>44.98</c:v>
                </c:pt>
                <c:pt idx="3030">
                  <c:v>44.95</c:v>
                </c:pt>
                <c:pt idx="3031">
                  <c:v>44.92</c:v>
                </c:pt>
                <c:pt idx="3032">
                  <c:v>44.9</c:v>
                </c:pt>
                <c:pt idx="3033">
                  <c:v>44.88</c:v>
                </c:pt>
                <c:pt idx="3034">
                  <c:v>44.87</c:v>
                </c:pt>
                <c:pt idx="3035">
                  <c:v>44.87</c:v>
                </c:pt>
                <c:pt idx="3036">
                  <c:v>44.85</c:v>
                </c:pt>
                <c:pt idx="3037">
                  <c:v>44.85</c:v>
                </c:pt>
                <c:pt idx="3038">
                  <c:v>44.85</c:v>
                </c:pt>
                <c:pt idx="3039">
                  <c:v>44.83</c:v>
                </c:pt>
                <c:pt idx="3040">
                  <c:v>44.83</c:v>
                </c:pt>
                <c:pt idx="3041">
                  <c:v>44.83</c:v>
                </c:pt>
                <c:pt idx="3042">
                  <c:v>44.81</c:v>
                </c:pt>
                <c:pt idx="3043">
                  <c:v>44.8</c:v>
                </c:pt>
                <c:pt idx="3044">
                  <c:v>44.81</c:v>
                </c:pt>
                <c:pt idx="3045">
                  <c:v>44.8</c:v>
                </c:pt>
                <c:pt idx="3046">
                  <c:v>44.790000000000013</c:v>
                </c:pt>
                <c:pt idx="3047">
                  <c:v>44.75</c:v>
                </c:pt>
                <c:pt idx="3048">
                  <c:v>44.77</c:v>
                </c:pt>
                <c:pt idx="3049">
                  <c:v>44.77</c:v>
                </c:pt>
                <c:pt idx="3050">
                  <c:v>44.74</c:v>
                </c:pt>
                <c:pt idx="3051">
                  <c:v>44.74</c:v>
                </c:pt>
                <c:pt idx="3052">
                  <c:v>44.720000000000013</c:v>
                </c:pt>
                <c:pt idx="3053">
                  <c:v>44.730000000000011</c:v>
                </c:pt>
                <c:pt idx="3054">
                  <c:v>44.720000000000013</c:v>
                </c:pt>
                <c:pt idx="3055">
                  <c:v>44.71</c:v>
                </c:pt>
                <c:pt idx="3056">
                  <c:v>44.690000000000012</c:v>
                </c:pt>
                <c:pt idx="3057">
                  <c:v>44.7</c:v>
                </c:pt>
                <c:pt idx="3058">
                  <c:v>44.690000000000012</c:v>
                </c:pt>
                <c:pt idx="3059">
                  <c:v>44.690000000000012</c:v>
                </c:pt>
                <c:pt idx="3060">
                  <c:v>44.67</c:v>
                </c:pt>
                <c:pt idx="3061">
                  <c:v>44.660000000000011</c:v>
                </c:pt>
                <c:pt idx="3062">
                  <c:v>44.65</c:v>
                </c:pt>
                <c:pt idx="3063">
                  <c:v>44.64</c:v>
                </c:pt>
                <c:pt idx="3064">
                  <c:v>44.65</c:v>
                </c:pt>
                <c:pt idx="3065">
                  <c:v>44.65</c:v>
                </c:pt>
                <c:pt idx="3066">
                  <c:v>44.68</c:v>
                </c:pt>
                <c:pt idx="3067">
                  <c:v>44.690000000000012</c:v>
                </c:pt>
                <c:pt idx="3068">
                  <c:v>44.68</c:v>
                </c:pt>
                <c:pt idx="3069">
                  <c:v>44.68</c:v>
                </c:pt>
                <c:pt idx="3070">
                  <c:v>44.67</c:v>
                </c:pt>
                <c:pt idx="3071">
                  <c:v>44.67</c:v>
                </c:pt>
                <c:pt idx="3072">
                  <c:v>44.65</c:v>
                </c:pt>
                <c:pt idx="3073">
                  <c:v>44.65</c:v>
                </c:pt>
                <c:pt idx="3074">
                  <c:v>44.64</c:v>
                </c:pt>
                <c:pt idx="3075">
                  <c:v>44.63</c:v>
                </c:pt>
                <c:pt idx="3076">
                  <c:v>44.61</c:v>
                </c:pt>
                <c:pt idx="3077">
                  <c:v>44.6</c:v>
                </c:pt>
                <c:pt idx="3078">
                  <c:v>44.55</c:v>
                </c:pt>
                <c:pt idx="3079">
                  <c:v>44.52</c:v>
                </c:pt>
                <c:pt idx="3080">
                  <c:v>44.51</c:v>
                </c:pt>
                <c:pt idx="3081">
                  <c:v>44.51</c:v>
                </c:pt>
                <c:pt idx="3082">
                  <c:v>44.5</c:v>
                </c:pt>
                <c:pt idx="3083">
                  <c:v>44.48</c:v>
                </c:pt>
                <c:pt idx="3084">
                  <c:v>44.48</c:v>
                </c:pt>
                <c:pt idx="3085">
                  <c:v>44.48</c:v>
                </c:pt>
                <c:pt idx="3086">
                  <c:v>44.47</c:v>
                </c:pt>
                <c:pt idx="3087">
                  <c:v>44.45</c:v>
                </c:pt>
                <c:pt idx="3088">
                  <c:v>44.45</c:v>
                </c:pt>
                <c:pt idx="3089">
                  <c:v>44.44</c:v>
                </c:pt>
                <c:pt idx="3090">
                  <c:v>44.44</c:v>
                </c:pt>
                <c:pt idx="3091">
                  <c:v>44.43</c:v>
                </c:pt>
                <c:pt idx="3092">
                  <c:v>44.44</c:v>
                </c:pt>
                <c:pt idx="3093">
                  <c:v>44.42</c:v>
                </c:pt>
                <c:pt idx="3094">
                  <c:v>44.42</c:v>
                </c:pt>
                <c:pt idx="3095">
                  <c:v>44.41</c:v>
                </c:pt>
                <c:pt idx="3096">
                  <c:v>44.4</c:v>
                </c:pt>
                <c:pt idx="3097">
                  <c:v>44.39</c:v>
                </c:pt>
                <c:pt idx="3098">
                  <c:v>44.37</c:v>
                </c:pt>
                <c:pt idx="3099">
                  <c:v>44.37</c:v>
                </c:pt>
                <c:pt idx="3100">
                  <c:v>44.36</c:v>
                </c:pt>
                <c:pt idx="3101">
                  <c:v>44.35</c:v>
                </c:pt>
                <c:pt idx="3102">
                  <c:v>44.36</c:v>
                </c:pt>
                <c:pt idx="3103">
                  <c:v>44.34</c:v>
                </c:pt>
                <c:pt idx="3104">
                  <c:v>44.33</c:v>
                </c:pt>
                <c:pt idx="3105">
                  <c:v>44.33</c:v>
                </c:pt>
                <c:pt idx="3106">
                  <c:v>44.32</c:v>
                </c:pt>
                <c:pt idx="3107">
                  <c:v>44.31</c:v>
                </c:pt>
                <c:pt idx="3108">
                  <c:v>44.3</c:v>
                </c:pt>
                <c:pt idx="3109">
                  <c:v>44.3</c:v>
                </c:pt>
                <c:pt idx="3110">
                  <c:v>44.290000000000013</c:v>
                </c:pt>
                <c:pt idx="3111">
                  <c:v>44.290000000000013</c:v>
                </c:pt>
                <c:pt idx="3112">
                  <c:v>44.28</c:v>
                </c:pt>
                <c:pt idx="3113">
                  <c:v>44.290000000000013</c:v>
                </c:pt>
                <c:pt idx="3114">
                  <c:v>44.3</c:v>
                </c:pt>
                <c:pt idx="3115">
                  <c:v>44.3</c:v>
                </c:pt>
                <c:pt idx="3116">
                  <c:v>44.31</c:v>
                </c:pt>
                <c:pt idx="3117">
                  <c:v>44.31</c:v>
                </c:pt>
                <c:pt idx="3118">
                  <c:v>44.31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73-483C-A1A3-6DE35F735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500352"/>
        <c:axId val="122500912"/>
      </c:scatterChart>
      <c:scatterChart>
        <c:scatterStyle val="lineMarker"/>
        <c:varyColors val="0"/>
        <c:ser>
          <c:idx val="3"/>
          <c:order val="1"/>
          <c:tx>
            <c:v>Rainfall</c:v>
          </c:tx>
          <c:spPr>
            <a:ln w="41381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Rainfall!$A$5:$A$19999</c:f>
              <c:numCache>
                <c:formatCode>m/d/yyyy\ h:mm:ss</c:formatCode>
                <c:ptCount val="19995"/>
                <c:pt idx="0">
                  <c:v>38580.196996527775</c:v>
                </c:pt>
                <c:pt idx="1">
                  <c:v>38581.189971064814</c:v>
                </c:pt>
                <c:pt idx="2">
                  <c:v>38581.198391203674</c:v>
                </c:pt>
                <c:pt idx="3">
                  <c:v>38582.189508101852</c:v>
                </c:pt>
                <c:pt idx="4">
                  <c:v>38582.18951388893</c:v>
                </c:pt>
                <c:pt idx="5">
                  <c:v>38582.199924768473</c:v>
                </c:pt>
                <c:pt idx="6">
                  <c:v>38583.190538194496</c:v>
                </c:pt>
                <c:pt idx="7">
                  <c:v>38583.190543981436</c:v>
                </c:pt>
                <c:pt idx="8">
                  <c:v>38583.209398148196</c:v>
                </c:pt>
                <c:pt idx="9">
                  <c:v>38584.191684027719</c:v>
                </c:pt>
                <c:pt idx="10">
                  <c:v>38584.199780092575</c:v>
                </c:pt>
                <c:pt idx="11">
                  <c:v>38584.199785879566</c:v>
                </c:pt>
                <c:pt idx="12">
                  <c:v>38585.190034722225</c:v>
                </c:pt>
                <c:pt idx="13">
                  <c:v>38585.19004050918</c:v>
                </c:pt>
                <c:pt idx="14">
                  <c:v>38585.200144675924</c:v>
                </c:pt>
                <c:pt idx="15">
                  <c:v>38585.204380786992</c:v>
                </c:pt>
                <c:pt idx="16">
                  <c:v>38585.770833333336</c:v>
                </c:pt>
                <c:pt idx="17">
                  <c:v>38585.771475694426</c:v>
                </c:pt>
                <c:pt idx="18">
                  <c:v>38585.774369212966</c:v>
                </c:pt>
                <c:pt idx="19">
                  <c:v>38585.774832175943</c:v>
                </c:pt>
                <c:pt idx="20">
                  <c:v>38585.774837962963</c:v>
                </c:pt>
                <c:pt idx="21">
                  <c:v>38585.775607638876</c:v>
                </c:pt>
                <c:pt idx="22">
                  <c:v>38585.777048611024</c:v>
                </c:pt>
                <c:pt idx="23">
                  <c:v>38585.787280092591</c:v>
                </c:pt>
                <c:pt idx="24">
                  <c:v>38586.189681712924</c:v>
                </c:pt>
                <c:pt idx="25">
                  <c:v>38586.197725694401</c:v>
                </c:pt>
                <c:pt idx="26">
                  <c:v>38586.203900462955</c:v>
                </c:pt>
                <c:pt idx="27">
                  <c:v>38587.187129629594</c:v>
                </c:pt>
                <c:pt idx="28">
                  <c:v>38587.193078703647</c:v>
                </c:pt>
                <c:pt idx="29">
                  <c:v>38587.199155092596</c:v>
                </c:pt>
                <c:pt idx="30">
                  <c:v>38587.205214120368</c:v>
                </c:pt>
                <c:pt idx="31">
                  <c:v>38587.321695601808</c:v>
                </c:pt>
                <c:pt idx="32">
                  <c:v>38587.340943287039</c:v>
                </c:pt>
                <c:pt idx="33">
                  <c:v>38587.340949074125</c:v>
                </c:pt>
                <c:pt idx="34">
                  <c:v>38587.377690972222</c:v>
                </c:pt>
                <c:pt idx="35">
                  <c:v>38587.377696759257</c:v>
                </c:pt>
                <c:pt idx="36">
                  <c:v>38587.381678240788</c:v>
                </c:pt>
                <c:pt idx="37">
                  <c:v>38587.385810185202</c:v>
                </c:pt>
                <c:pt idx="38">
                  <c:v>38587.385815972266</c:v>
                </c:pt>
                <c:pt idx="39">
                  <c:v>38587.388750000013</c:v>
                </c:pt>
                <c:pt idx="40">
                  <c:v>38587.394733796296</c:v>
                </c:pt>
                <c:pt idx="41">
                  <c:v>38587.399988425932</c:v>
                </c:pt>
                <c:pt idx="42">
                  <c:v>38587.419224537036</c:v>
                </c:pt>
                <c:pt idx="43">
                  <c:v>38587.419230324151</c:v>
                </c:pt>
                <c:pt idx="44">
                  <c:v>38587.438883101851</c:v>
                </c:pt>
                <c:pt idx="45">
                  <c:v>38587.473663194447</c:v>
                </c:pt>
                <c:pt idx="46">
                  <c:v>38587.801741898147</c:v>
                </c:pt>
                <c:pt idx="47">
                  <c:v>38587.80678240741</c:v>
                </c:pt>
                <c:pt idx="48">
                  <c:v>38587.812326388965</c:v>
                </c:pt>
                <c:pt idx="49">
                  <c:v>38587.812528935203</c:v>
                </c:pt>
                <c:pt idx="50">
                  <c:v>38587.812534722267</c:v>
                </c:pt>
                <c:pt idx="51">
                  <c:v>38587.812696759262</c:v>
                </c:pt>
                <c:pt idx="52">
                  <c:v>38587.812962962962</c:v>
                </c:pt>
                <c:pt idx="53">
                  <c:v>38587.81318287037</c:v>
                </c:pt>
                <c:pt idx="54">
                  <c:v>38587.813726851855</c:v>
                </c:pt>
                <c:pt idx="55">
                  <c:v>38587.815214120426</c:v>
                </c:pt>
                <c:pt idx="56">
                  <c:v>38587.817019675975</c:v>
                </c:pt>
                <c:pt idx="57">
                  <c:v>38587.819785879627</c:v>
                </c:pt>
                <c:pt idx="58">
                  <c:v>38587.820144675927</c:v>
                </c:pt>
                <c:pt idx="59">
                  <c:v>38587.820150462961</c:v>
                </c:pt>
                <c:pt idx="60">
                  <c:v>38587.820543981485</c:v>
                </c:pt>
                <c:pt idx="61">
                  <c:v>38587.821047453705</c:v>
                </c:pt>
                <c:pt idx="62">
                  <c:v>38587.821469907365</c:v>
                </c:pt>
                <c:pt idx="63">
                  <c:v>38587.821811342612</c:v>
                </c:pt>
                <c:pt idx="64">
                  <c:v>38587.821817129632</c:v>
                </c:pt>
                <c:pt idx="65">
                  <c:v>38587.821996527775</c:v>
                </c:pt>
                <c:pt idx="66">
                  <c:v>38587.822158564806</c:v>
                </c:pt>
                <c:pt idx="67">
                  <c:v>38587.822262731475</c:v>
                </c:pt>
                <c:pt idx="68">
                  <c:v>38587.822517361143</c:v>
                </c:pt>
                <c:pt idx="69">
                  <c:v>38587.822656250013</c:v>
                </c:pt>
                <c:pt idx="70">
                  <c:v>38587.822662037026</c:v>
                </c:pt>
                <c:pt idx="71">
                  <c:v>38587.822974537034</c:v>
                </c:pt>
                <c:pt idx="72">
                  <c:v>38587.823252314818</c:v>
                </c:pt>
                <c:pt idx="73">
                  <c:v>38587.824652777781</c:v>
                </c:pt>
                <c:pt idx="74">
                  <c:v>38587.825052083324</c:v>
                </c:pt>
                <c:pt idx="75">
                  <c:v>38587.826377314843</c:v>
                </c:pt>
                <c:pt idx="76">
                  <c:v>38587.826568287041</c:v>
                </c:pt>
                <c:pt idx="77">
                  <c:v>38587.826701388891</c:v>
                </c:pt>
                <c:pt idx="78">
                  <c:v>38587.826707175933</c:v>
                </c:pt>
                <c:pt idx="79">
                  <c:v>38587.826793981476</c:v>
                </c:pt>
                <c:pt idx="80">
                  <c:v>38587.826921296299</c:v>
                </c:pt>
                <c:pt idx="81">
                  <c:v>38587.827013888891</c:v>
                </c:pt>
                <c:pt idx="82">
                  <c:v>38587.827175925922</c:v>
                </c:pt>
                <c:pt idx="83">
                  <c:v>38587.827181712913</c:v>
                </c:pt>
                <c:pt idx="84">
                  <c:v>38587.827280092592</c:v>
                </c:pt>
                <c:pt idx="85">
                  <c:v>38587.827395833287</c:v>
                </c:pt>
                <c:pt idx="86">
                  <c:v>38587.827401620321</c:v>
                </c:pt>
                <c:pt idx="87">
                  <c:v>38587.827476851824</c:v>
                </c:pt>
                <c:pt idx="88">
                  <c:v>38587.827592592592</c:v>
                </c:pt>
                <c:pt idx="89">
                  <c:v>38587.827667824073</c:v>
                </c:pt>
                <c:pt idx="90">
                  <c:v>38587.827806712965</c:v>
                </c:pt>
                <c:pt idx="91">
                  <c:v>38587.827905092592</c:v>
                </c:pt>
                <c:pt idx="92">
                  <c:v>38587.827910879627</c:v>
                </c:pt>
                <c:pt idx="93">
                  <c:v>38587.828038194515</c:v>
                </c:pt>
                <c:pt idx="94">
                  <c:v>38587.828165509207</c:v>
                </c:pt>
                <c:pt idx="95">
                  <c:v>38587.828281250011</c:v>
                </c:pt>
                <c:pt idx="96">
                  <c:v>38587.828287037039</c:v>
                </c:pt>
                <c:pt idx="97">
                  <c:v>38587.828668981485</c:v>
                </c:pt>
                <c:pt idx="98">
                  <c:v>38587.829814814817</c:v>
                </c:pt>
                <c:pt idx="99">
                  <c:v>38587.830127314817</c:v>
                </c:pt>
                <c:pt idx="100">
                  <c:v>38587.830607638891</c:v>
                </c:pt>
                <c:pt idx="101">
                  <c:v>38587.830613425991</c:v>
                </c:pt>
                <c:pt idx="102">
                  <c:v>38587.830960648149</c:v>
                </c:pt>
                <c:pt idx="103">
                  <c:v>38587.831331018519</c:v>
                </c:pt>
                <c:pt idx="104">
                  <c:v>38587.831550925941</c:v>
                </c:pt>
                <c:pt idx="105">
                  <c:v>38587.831556712961</c:v>
                </c:pt>
                <c:pt idx="106">
                  <c:v>38587.832222222241</c:v>
                </c:pt>
                <c:pt idx="107">
                  <c:v>38587.832870370425</c:v>
                </c:pt>
                <c:pt idx="108">
                  <c:v>38587.833113425942</c:v>
                </c:pt>
                <c:pt idx="109">
                  <c:v>38587.833246527778</c:v>
                </c:pt>
                <c:pt idx="110">
                  <c:v>38587.833420138886</c:v>
                </c:pt>
                <c:pt idx="111">
                  <c:v>38587.833553240787</c:v>
                </c:pt>
                <c:pt idx="112">
                  <c:v>38587.833784722185</c:v>
                </c:pt>
                <c:pt idx="113">
                  <c:v>38587.833923611048</c:v>
                </c:pt>
                <c:pt idx="114">
                  <c:v>38587.833929398214</c:v>
                </c:pt>
                <c:pt idx="115">
                  <c:v>38587.834143518521</c:v>
                </c:pt>
                <c:pt idx="116">
                  <c:v>38587.834305555552</c:v>
                </c:pt>
                <c:pt idx="117">
                  <c:v>38587.834548611114</c:v>
                </c:pt>
                <c:pt idx="118">
                  <c:v>38587.834756944496</c:v>
                </c:pt>
                <c:pt idx="119">
                  <c:v>38587.835069444496</c:v>
                </c:pt>
                <c:pt idx="120">
                  <c:v>38587.835335648197</c:v>
                </c:pt>
                <c:pt idx="121">
                  <c:v>38587.835717592592</c:v>
                </c:pt>
                <c:pt idx="122">
                  <c:v>38587.835931712965</c:v>
                </c:pt>
                <c:pt idx="123">
                  <c:v>38587.8359375</c:v>
                </c:pt>
                <c:pt idx="124">
                  <c:v>38587.836348379642</c:v>
                </c:pt>
                <c:pt idx="125">
                  <c:v>38587.836585648205</c:v>
                </c:pt>
                <c:pt idx="126">
                  <c:v>38587.837042824081</c:v>
                </c:pt>
                <c:pt idx="127">
                  <c:v>38587.837621527775</c:v>
                </c:pt>
                <c:pt idx="128">
                  <c:v>38587.839091435191</c:v>
                </c:pt>
                <c:pt idx="129">
                  <c:v>38587.839097222219</c:v>
                </c:pt>
                <c:pt idx="130">
                  <c:v>38588.041215277823</c:v>
                </c:pt>
                <c:pt idx="131">
                  <c:v>38588.188570601851</c:v>
                </c:pt>
                <c:pt idx="132">
                  <c:v>38588.194537037038</c:v>
                </c:pt>
                <c:pt idx="133">
                  <c:v>38588.194542824072</c:v>
                </c:pt>
                <c:pt idx="134">
                  <c:v>38588.200723379625</c:v>
                </c:pt>
                <c:pt idx="135">
                  <c:v>38588.653043981474</c:v>
                </c:pt>
                <c:pt idx="136">
                  <c:v>38588.65420717599</c:v>
                </c:pt>
                <c:pt idx="137">
                  <c:v>38588.654467592591</c:v>
                </c:pt>
                <c:pt idx="138">
                  <c:v>38588.654826388956</c:v>
                </c:pt>
                <c:pt idx="139">
                  <c:v>38588.655057870368</c:v>
                </c:pt>
                <c:pt idx="140">
                  <c:v>38588.655480324072</c:v>
                </c:pt>
                <c:pt idx="141">
                  <c:v>38588.655648148197</c:v>
                </c:pt>
                <c:pt idx="142">
                  <c:v>38588.655839120416</c:v>
                </c:pt>
                <c:pt idx="143">
                  <c:v>38588.6559837963</c:v>
                </c:pt>
                <c:pt idx="144">
                  <c:v>38588.655989583269</c:v>
                </c:pt>
                <c:pt idx="145">
                  <c:v>38588.656186342603</c:v>
                </c:pt>
                <c:pt idx="146">
                  <c:v>38588.656331018559</c:v>
                </c:pt>
                <c:pt idx="147">
                  <c:v>38588.656585648205</c:v>
                </c:pt>
                <c:pt idx="148">
                  <c:v>38588.656782407408</c:v>
                </c:pt>
                <c:pt idx="149">
                  <c:v>38588.657094907408</c:v>
                </c:pt>
                <c:pt idx="150">
                  <c:v>38588.657800925932</c:v>
                </c:pt>
                <c:pt idx="151">
                  <c:v>38588.659062500003</c:v>
                </c:pt>
                <c:pt idx="152">
                  <c:v>38588.659259259293</c:v>
                </c:pt>
                <c:pt idx="153">
                  <c:v>38588.659484953649</c:v>
                </c:pt>
                <c:pt idx="154">
                  <c:v>38588.659490740734</c:v>
                </c:pt>
                <c:pt idx="155">
                  <c:v>38588.659670138892</c:v>
                </c:pt>
                <c:pt idx="156">
                  <c:v>38588.660399305561</c:v>
                </c:pt>
                <c:pt idx="157">
                  <c:v>38588.661255787025</c:v>
                </c:pt>
                <c:pt idx="158">
                  <c:v>38588.667106481436</c:v>
                </c:pt>
                <c:pt idx="159">
                  <c:v>38588.669971064774</c:v>
                </c:pt>
                <c:pt idx="160">
                  <c:v>38588.672019675942</c:v>
                </c:pt>
                <c:pt idx="161">
                  <c:v>38588.78460648148</c:v>
                </c:pt>
                <c:pt idx="162">
                  <c:v>38588.784612268559</c:v>
                </c:pt>
                <c:pt idx="163">
                  <c:v>38588.785925925928</c:v>
                </c:pt>
                <c:pt idx="164">
                  <c:v>38588.787216435201</c:v>
                </c:pt>
                <c:pt idx="165">
                  <c:v>38588.787222222221</c:v>
                </c:pt>
                <c:pt idx="166">
                  <c:v>38588.787800925929</c:v>
                </c:pt>
                <c:pt idx="167">
                  <c:v>38588.788223379641</c:v>
                </c:pt>
                <c:pt idx="168">
                  <c:v>38588.788946759254</c:v>
                </c:pt>
                <c:pt idx="169">
                  <c:v>38588.789913194443</c:v>
                </c:pt>
                <c:pt idx="170">
                  <c:v>38588.791145833209</c:v>
                </c:pt>
                <c:pt idx="171">
                  <c:v>38588.791151620288</c:v>
                </c:pt>
                <c:pt idx="172">
                  <c:v>38588.791961805473</c:v>
                </c:pt>
                <c:pt idx="173">
                  <c:v>38588.793524305554</c:v>
                </c:pt>
                <c:pt idx="174">
                  <c:v>38588.796481481419</c:v>
                </c:pt>
                <c:pt idx="175">
                  <c:v>38588.807181712924</c:v>
                </c:pt>
                <c:pt idx="176">
                  <c:v>38588.813009259262</c:v>
                </c:pt>
                <c:pt idx="177">
                  <c:v>38588.816087963001</c:v>
                </c:pt>
                <c:pt idx="178">
                  <c:v>38588.818964120415</c:v>
                </c:pt>
                <c:pt idx="179">
                  <c:v>38588.83184027778</c:v>
                </c:pt>
                <c:pt idx="180">
                  <c:v>38588.836770833324</c:v>
                </c:pt>
                <c:pt idx="181">
                  <c:v>38588.843425925923</c:v>
                </c:pt>
                <c:pt idx="182">
                  <c:v>38588.843431712965</c:v>
                </c:pt>
                <c:pt idx="183">
                  <c:v>38588.847407407411</c:v>
                </c:pt>
                <c:pt idx="184">
                  <c:v>38588.851290509258</c:v>
                </c:pt>
                <c:pt idx="185">
                  <c:v>38588.85129629638</c:v>
                </c:pt>
                <c:pt idx="186">
                  <c:v>38588.858657407494</c:v>
                </c:pt>
                <c:pt idx="187">
                  <c:v>38588.858663194515</c:v>
                </c:pt>
                <c:pt idx="188">
                  <c:v>38590.658663194496</c:v>
                </c:pt>
                <c:pt idx="189">
                  <c:v>38590.659733796296</c:v>
                </c:pt>
                <c:pt idx="190">
                  <c:v>38590.660572916655</c:v>
                </c:pt>
                <c:pt idx="191">
                  <c:v>38590.660578703704</c:v>
                </c:pt>
                <c:pt idx="192">
                  <c:v>38590.660815972231</c:v>
                </c:pt>
                <c:pt idx="193">
                  <c:v>38590.661342592575</c:v>
                </c:pt>
                <c:pt idx="194">
                  <c:v>38590.661603009197</c:v>
                </c:pt>
                <c:pt idx="195">
                  <c:v>38590.661608796276</c:v>
                </c:pt>
                <c:pt idx="196">
                  <c:v>38590.662031250002</c:v>
                </c:pt>
                <c:pt idx="197">
                  <c:v>38590.662349536993</c:v>
                </c:pt>
                <c:pt idx="198">
                  <c:v>38590.662355324093</c:v>
                </c:pt>
                <c:pt idx="199">
                  <c:v>38590.663119212964</c:v>
                </c:pt>
                <c:pt idx="200">
                  <c:v>38590.663124999985</c:v>
                </c:pt>
                <c:pt idx="201">
                  <c:v>38590.663993055554</c:v>
                </c:pt>
                <c:pt idx="202">
                  <c:v>38590.665908564748</c:v>
                </c:pt>
                <c:pt idx="203">
                  <c:v>38590.665914351855</c:v>
                </c:pt>
                <c:pt idx="204">
                  <c:v>38590.670781249995</c:v>
                </c:pt>
                <c:pt idx="205">
                  <c:v>38590.672609953705</c:v>
                </c:pt>
                <c:pt idx="206">
                  <c:v>38590.673287037025</c:v>
                </c:pt>
                <c:pt idx="207">
                  <c:v>38590.674646990738</c:v>
                </c:pt>
                <c:pt idx="208">
                  <c:v>38590.675347222204</c:v>
                </c:pt>
                <c:pt idx="209">
                  <c:v>38590.677054398206</c:v>
                </c:pt>
                <c:pt idx="210">
                  <c:v>38590.677060185175</c:v>
                </c:pt>
                <c:pt idx="211">
                  <c:v>38590.677476851808</c:v>
                </c:pt>
                <c:pt idx="212">
                  <c:v>38590.678049768518</c:v>
                </c:pt>
                <c:pt idx="213">
                  <c:v>38590.678408564774</c:v>
                </c:pt>
                <c:pt idx="214">
                  <c:v>38590.691973379624</c:v>
                </c:pt>
                <c:pt idx="215">
                  <c:v>38590.701087962916</c:v>
                </c:pt>
                <c:pt idx="216">
                  <c:v>38591.303749999999</c:v>
                </c:pt>
                <c:pt idx="217">
                  <c:v>38591.303755787034</c:v>
                </c:pt>
                <c:pt idx="218">
                  <c:v>38591.304924768519</c:v>
                </c:pt>
                <c:pt idx="219">
                  <c:v>38591.305740740725</c:v>
                </c:pt>
                <c:pt idx="220">
                  <c:v>38591.306163194487</c:v>
                </c:pt>
                <c:pt idx="221">
                  <c:v>38591.306527777793</c:v>
                </c:pt>
                <c:pt idx="222">
                  <c:v>38591.306793981479</c:v>
                </c:pt>
                <c:pt idx="223">
                  <c:v>38591.307222222233</c:v>
                </c:pt>
                <c:pt idx="224">
                  <c:v>38591.307424768522</c:v>
                </c:pt>
                <c:pt idx="225">
                  <c:v>38591.308038194547</c:v>
                </c:pt>
                <c:pt idx="226">
                  <c:v>38591.308750000011</c:v>
                </c:pt>
                <c:pt idx="227">
                  <c:v>38591.309554398234</c:v>
                </c:pt>
                <c:pt idx="228">
                  <c:v>38591.310381944488</c:v>
                </c:pt>
                <c:pt idx="229">
                  <c:v>38591.31673032415</c:v>
                </c:pt>
                <c:pt idx="230">
                  <c:v>38591.331296296346</c:v>
                </c:pt>
                <c:pt idx="231">
                  <c:v>38591.334664351853</c:v>
                </c:pt>
                <c:pt idx="232">
                  <c:v>38591.334971064818</c:v>
                </c:pt>
                <c:pt idx="233">
                  <c:v>38591.337800925932</c:v>
                </c:pt>
                <c:pt idx="234">
                  <c:v>38591.339241898197</c:v>
                </c:pt>
                <c:pt idx="235">
                  <c:v>38591.339247685188</c:v>
                </c:pt>
                <c:pt idx="236">
                  <c:v>38591.340260416669</c:v>
                </c:pt>
                <c:pt idx="237">
                  <c:v>38591.341128472232</c:v>
                </c:pt>
                <c:pt idx="238">
                  <c:v>38591.343165509206</c:v>
                </c:pt>
                <c:pt idx="239">
                  <c:v>38591.347326388939</c:v>
                </c:pt>
                <c:pt idx="240">
                  <c:v>38591.351064814815</c:v>
                </c:pt>
                <c:pt idx="241">
                  <c:v>38591.354126157443</c:v>
                </c:pt>
                <c:pt idx="242">
                  <c:v>38591.356574074176</c:v>
                </c:pt>
                <c:pt idx="243">
                  <c:v>38591.357204861109</c:v>
                </c:pt>
                <c:pt idx="244">
                  <c:v>38591.358744213001</c:v>
                </c:pt>
                <c:pt idx="245">
                  <c:v>38591.359849537039</c:v>
                </c:pt>
                <c:pt idx="246">
                  <c:v>38591.361134259256</c:v>
                </c:pt>
                <c:pt idx="247">
                  <c:v>38591.363778935185</c:v>
                </c:pt>
                <c:pt idx="248">
                  <c:v>38591.402390046343</c:v>
                </c:pt>
                <c:pt idx="249">
                  <c:v>38591.402962962966</c:v>
                </c:pt>
                <c:pt idx="250">
                  <c:v>38591.403848379632</c:v>
                </c:pt>
                <c:pt idx="251">
                  <c:v>38591.404334490806</c:v>
                </c:pt>
                <c:pt idx="252">
                  <c:v>38591.404687500006</c:v>
                </c:pt>
                <c:pt idx="253">
                  <c:v>38591.404924768518</c:v>
                </c:pt>
                <c:pt idx="254">
                  <c:v>38591.405225694441</c:v>
                </c:pt>
                <c:pt idx="255">
                  <c:v>38591.405416666654</c:v>
                </c:pt>
                <c:pt idx="256">
                  <c:v>38591.405763888884</c:v>
                </c:pt>
                <c:pt idx="257">
                  <c:v>38591.406284722223</c:v>
                </c:pt>
                <c:pt idx="258">
                  <c:v>38591.406828703701</c:v>
                </c:pt>
                <c:pt idx="259">
                  <c:v>38591.406834490823</c:v>
                </c:pt>
                <c:pt idx="260">
                  <c:v>38591.407210648205</c:v>
                </c:pt>
                <c:pt idx="261">
                  <c:v>38591.407609953705</c:v>
                </c:pt>
                <c:pt idx="262">
                  <c:v>38591.407922453705</c:v>
                </c:pt>
                <c:pt idx="263">
                  <c:v>38591.408559027841</c:v>
                </c:pt>
                <c:pt idx="264">
                  <c:v>38591.408564814818</c:v>
                </c:pt>
                <c:pt idx="265">
                  <c:v>38591.408998842613</c:v>
                </c:pt>
                <c:pt idx="266">
                  <c:v>38591.409004629626</c:v>
                </c:pt>
                <c:pt idx="267">
                  <c:v>38591.409479166665</c:v>
                </c:pt>
                <c:pt idx="268">
                  <c:v>38591.409814814811</c:v>
                </c:pt>
                <c:pt idx="269">
                  <c:v>38591.409820601824</c:v>
                </c:pt>
                <c:pt idx="270">
                  <c:v>38591.410190972223</c:v>
                </c:pt>
                <c:pt idx="271">
                  <c:v>38591.410364583324</c:v>
                </c:pt>
                <c:pt idx="272">
                  <c:v>38591.410775463002</c:v>
                </c:pt>
                <c:pt idx="273">
                  <c:v>38591.410781250001</c:v>
                </c:pt>
                <c:pt idx="274">
                  <c:v>38591.411412037036</c:v>
                </c:pt>
                <c:pt idx="275">
                  <c:v>38591.412054398243</c:v>
                </c:pt>
                <c:pt idx="276">
                  <c:v>38591.412378472291</c:v>
                </c:pt>
                <c:pt idx="277">
                  <c:v>38591.412783564774</c:v>
                </c:pt>
                <c:pt idx="278">
                  <c:v>38591.412789351853</c:v>
                </c:pt>
                <c:pt idx="279">
                  <c:v>38591.413171296299</c:v>
                </c:pt>
                <c:pt idx="280">
                  <c:v>38591.413657407451</c:v>
                </c:pt>
                <c:pt idx="281">
                  <c:v>38591.414137731481</c:v>
                </c:pt>
                <c:pt idx="282">
                  <c:v>38591.414571759262</c:v>
                </c:pt>
                <c:pt idx="283">
                  <c:v>38591.415063657405</c:v>
                </c:pt>
                <c:pt idx="284">
                  <c:v>38591.415619213003</c:v>
                </c:pt>
                <c:pt idx="285">
                  <c:v>38591.415625000001</c:v>
                </c:pt>
                <c:pt idx="286">
                  <c:v>38591.416035879643</c:v>
                </c:pt>
                <c:pt idx="287">
                  <c:v>38591.416041666664</c:v>
                </c:pt>
                <c:pt idx="288">
                  <c:v>38591.416585648214</c:v>
                </c:pt>
                <c:pt idx="289">
                  <c:v>38591.416591435212</c:v>
                </c:pt>
                <c:pt idx="290">
                  <c:v>38591.417019675966</c:v>
                </c:pt>
                <c:pt idx="291">
                  <c:v>38591.417366898197</c:v>
                </c:pt>
                <c:pt idx="292">
                  <c:v>38591.417372685188</c:v>
                </c:pt>
                <c:pt idx="293">
                  <c:v>38591.417621527777</c:v>
                </c:pt>
                <c:pt idx="294">
                  <c:v>38591.417928240742</c:v>
                </c:pt>
                <c:pt idx="295">
                  <c:v>38591.418165509254</c:v>
                </c:pt>
                <c:pt idx="296">
                  <c:v>38591.418408564816</c:v>
                </c:pt>
                <c:pt idx="297">
                  <c:v>38591.418622685182</c:v>
                </c:pt>
                <c:pt idx="298">
                  <c:v>38591.418883101862</c:v>
                </c:pt>
                <c:pt idx="299">
                  <c:v>38591.419103009255</c:v>
                </c:pt>
                <c:pt idx="300">
                  <c:v>38591.419392361109</c:v>
                </c:pt>
                <c:pt idx="301">
                  <c:v>38591.419594907413</c:v>
                </c:pt>
                <c:pt idx="302">
                  <c:v>38591.419936342645</c:v>
                </c:pt>
                <c:pt idx="303">
                  <c:v>38591.420196759216</c:v>
                </c:pt>
                <c:pt idx="304">
                  <c:v>38591.420538194507</c:v>
                </c:pt>
                <c:pt idx="305">
                  <c:v>38591.420763888884</c:v>
                </c:pt>
                <c:pt idx="306">
                  <c:v>38591.421047453674</c:v>
                </c:pt>
                <c:pt idx="307">
                  <c:v>38591.421284722186</c:v>
                </c:pt>
                <c:pt idx="308">
                  <c:v>38591.421603009207</c:v>
                </c:pt>
                <c:pt idx="309">
                  <c:v>38591.421846064804</c:v>
                </c:pt>
                <c:pt idx="310">
                  <c:v>38591.422164351854</c:v>
                </c:pt>
                <c:pt idx="311">
                  <c:v>38591.422418981485</c:v>
                </c:pt>
                <c:pt idx="312">
                  <c:v>38591.423217592601</c:v>
                </c:pt>
                <c:pt idx="313">
                  <c:v>38591.424004629625</c:v>
                </c:pt>
                <c:pt idx="314">
                  <c:v>38591.425543981437</c:v>
                </c:pt>
                <c:pt idx="315">
                  <c:v>38591.425549768515</c:v>
                </c:pt>
                <c:pt idx="316">
                  <c:v>38591.427060185175</c:v>
                </c:pt>
                <c:pt idx="317">
                  <c:v>38591.427065972224</c:v>
                </c:pt>
                <c:pt idx="318">
                  <c:v>38591.43</c:v>
                </c:pt>
                <c:pt idx="319">
                  <c:v>38591.431967592594</c:v>
                </c:pt>
                <c:pt idx="320">
                  <c:v>38591.434207175975</c:v>
                </c:pt>
                <c:pt idx="321">
                  <c:v>38591.436041666624</c:v>
                </c:pt>
                <c:pt idx="322">
                  <c:v>38591.437893518516</c:v>
                </c:pt>
                <c:pt idx="323">
                  <c:v>38591.439722222225</c:v>
                </c:pt>
                <c:pt idx="324">
                  <c:v>38591.442141203705</c:v>
                </c:pt>
                <c:pt idx="325">
                  <c:v>38591.443854166668</c:v>
                </c:pt>
                <c:pt idx="326">
                  <c:v>38591.446383101851</c:v>
                </c:pt>
                <c:pt idx="327">
                  <c:v>38591.446388888893</c:v>
                </c:pt>
                <c:pt idx="328">
                  <c:v>38591.448396990789</c:v>
                </c:pt>
                <c:pt idx="329">
                  <c:v>38591.450983796298</c:v>
                </c:pt>
                <c:pt idx="330">
                  <c:v>38591.453495370391</c:v>
                </c:pt>
                <c:pt idx="331">
                  <c:v>38591.453501157412</c:v>
                </c:pt>
                <c:pt idx="332">
                  <c:v>38591.456435185202</c:v>
                </c:pt>
                <c:pt idx="333">
                  <c:v>38591.459427083326</c:v>
                </c:pt>
                <c:pt idx="334">
                  <c:v>38591.463466435176</c:v>
                </c:pt>
                <c:pt idx="335">
                  <c:v>38591.463472222225</c:v>
                </c:pt>
                <c:pt idx="336">
                  <c:v>38591.466354166667</c:v>
                </c:pt>
                <c:pt idx="337">
                  <c:v>38591.470162037025</c:v>
                </c:pt>
                <c:pt idx="338">
                  <c:v>38591.475306712964</c:v>
                </c:pt>
                <c:pt idx="339">
                  <c:v>38592.767939814774</c:v>
                </c:pt>
                <c:pt idx="340">
                  <c:v>38592.770925925928</c:v>
                </c:pt>
                <c:pt idx="341">
                  <c:v>38592.773315972205</c:v>
                </c:pt>
                <c:pt idx="342">
                  <c:v>38592.781585648147</c:v>
                </c:pt>
                <c:pt idx="343">
                  <c:v>38596.196990740726</c:v>
                </c:pt>
                <c:pt idx="344">
                  <c:v>38596.196996527775</c:v>
                </c:pt>
                <c:pt idx="345">
                  <c:v>38596.385104166664</c:v>
                </c:pt>
                <c:pt idx="346">
                  <c:v>38597.198310185187</c:v>
                </c:pt>
                <c:pt idx="347">
                  <c:v>38597.329184027774</c:v>
                </c:pt>
                <c:pt idx="348">
                  <c:v>38598.193587962924</c:v>
                </c:pt>
                <c:pt idx="349">
                  <c:v>38598.197650462964</c:v>
                </c:pt>
                <c:pt idx="350">
                  <c:v>38598.205613425933</c:v>
                </c:pt>
                <c:pt idx="351">
                  <c:v>38599.198796296296</c:v>
                </c:pt>
                <c:pt idx="352">
                  <c:v>38604.199554398205</c:v>
                </c:pt>
                <c:pt idx="353">
                  <c:v>38607.786018518542</c:v>
                </c:pt>
                <c:pt idx="354">
                  <c:v>38607.786024305562</c:v>
                </c:pt>
                <c:pt idx="355">
                  <c:v>38607.790162036974</c:v>
                </c:pt>
                <c:pt idx="356">
                  <c:v>38607.797175925924</c:v>
                </c:pt>
                <c:pt idx="357">
                  <c:v>38607.797181712871</c:v>
                </c:pt>
                <c:pt idx="358">
                  <c:v>38607.803194444496</c:v>
                </c:pt>
                <c:pt idx="359">
                  <c:v>38607.803449074083</c:v>
                </c:pt>
                <c:pt idx="360">
                  <c:v>38607.803831018566</c:v>
                </c:pt>
                <c:pt idx="361">
                  <c:v>38607.804039351904</c:v>
                </c:pt>
                <c:pt idx="362">
                  <c:v>38607.804363425967</c:v>
                </c:pt>
                <c:pt idx="363">
                  <c:v>38607.804652777791</c:v>
                </c:pt>
                <c:pt idx="364">
                  <c:v>38607.805214120417</c:v>
                </c:pt>
                <c:pt idx="365">
                  <c:v>38607.805549768542</c:v>
                </c:pt>
                <c:pt idx="366">
                  <c:v>38607.806168981479</c:v>
                </c:pt>
                <c:pt idx="367">
                  <c:v>38607.806643518517</c:v>
                </c:pt>
                <c:pt idx="368">
                  <c:v>38607.807280092602</c:v>
                </c:pt>
                <c:pt idx="369">
                  <c:v>38607.807285879629</c:v>
                </c:pt>
                <c:pt idx="370">
                  <c:v>38607.809502314813</c:v>
                </c:pt>
                <c:pt idx="371">
                  <c:v>38607.81000578704</c:v>
                </c:pt>
                <c:pt idx="372">
                  <c:v>38607.810190972232</c:v>
                </c:pt>
                <c:pt idx="373">
                  <c:v>38607.810549768576</c:v>
                </c:pt>
                <c:pt idx="374">
                  <c:v>38607.810775463011</c:v>
                </c:pt>
                <c:pt idx="375">
                  <c:v>38607.811695601835</c:v>
                </c:pt>
                <c:pt idx="376">
                  <c:v>38607.811701388891</c:v>
                </c:pt>
                <c:pt idx="377">
                  <c:v>38607.812065972219</c:v>
                </c:pt>
                <c:pt idx="378">
                  <c:v>38607.812488425967</c:v>
                </c:pt>
                <c:pt idx="379">
                  <c:v>38607.812667824117</c:v>
                </c:pt>
                <c:pt idx="380">
                  <c:v>38607.812951388965</c:v>
                </c:pt>
                <c:pt idx="381">
                  <c:v>38607.813130787035</c:v>
                </c:pt>
                <c:pt idx="382">
                  <c:v>38607.813333333332</c:v>
                </c:pt>
                <c:pt idx="383">
                  <c:v>38607.813460648147</c:v>
                </c:pt>
                <c:pt idx="384">
                  <c:v>38607.813703703658</c:v>
                </c:pt>
                <c:pt idx="385">
                  <c:v>38607.814207176008</c:v>
                </c:pt>
                <c:pt idx="386">
                  <c:v>38607.815341435191</c:v>
                </c:pt>
                <c:pt idx="387">
                  <c:v>38607.817019675975</c:v>
                </c:pt>
                <c:pt idx="388">
                  <c:v>38607.818038194549</c:v>
                </c:pt>
                <c:pt idx="389">
                  <c:v>38607.818298611113</c:v>
                </c:pt>
                <c:pt idx="390">
                  <c:v>38607.818668981483</c:v>
                </c:pt>
                <c:pt idx="391">
                  <c:v>38607.819415509257</c:v>
                </c:pt>
                <c:pt idx="392">
                  <c:v>38607.819814814859</c:v>
                </c:pt>
                <c:pt idx="393">
                  <c:v>38607.82</c:v>
                </c:pt>
                <c:pt idx="394">
                  <c:v>38607.820005787034</c:v>
                </c:pt>
                <c:pt idx="395">
                  <c:v>38607.820196759254</c:v>
                </c:pt>
                <c:pt idx="396">
                  <c:v>38607.8203125</c:v>
                </c:pt>
                <c:pt idx="397">
                  <c:v>38607.820445601799</c:v>
                </c:pt>
                <c:pt idx="398">
                  <c:v>38607.8205787037</c:v>
                </c:pt>
                <c:pt idx="399">
                  <c:v>38607.820850694443</c:v>
                </c:pt>
                <c:pt idx="400">
                  <c:v>38607.82117476852</c:v>
                </c:pt>
                <c:pt idx="401">
                  <c:v>38607.821435185186</c:v>
                </c:pt>
                <c:pt idx="402">
                  <c:v>38607.821695601808</c:v>
                </c:pt>
                <c:pt idx="403">
                  <c:v>38607.821996527775</c:v>
                </c:pt>
                <c:pt idx="404">
                  <c:v>38607.822094907409</c:v>
                </c:pt>
                <c:pt idx="405">
                  <c:v>38607.822100694444</c:v>
                </c:pt>
                <c:pt idx="406">
                  <c:v>38607.822297453713</c:v>
                </c:pt>
                <c:pt idx="407">
                  <c:v>38607.822662037026</c:v>
                </c:pt>
                <c:pt idx="408">
                  <c:v>38607.823119212961</c:v>
                </c:pt>
                <c:pt idx="409">
                  <c:v>38607.823385416654</c:v>
                </c:pt>
                <c:pt idx="410">
                  <c:v>38607.825017361109</c:v>
                </c:pt>
                <c:pt idx="411">
                  <c:v>38607.82626736111</c:v>
                </c:pt>
                <c:pt idx="412">
                  <c:v>38607.827407407407</c:v>
                </c:pt>
                <c:pt idx="413">
                  <c:v>38607.827783564724</c:v>
                </c:pt>
                <c:pt idx="414">
                  <c:v>38607.828350694443</c:v>
                </c:pt>
                <c:pt idx="415">
                  <c:v>38607.828888888893</c:v>
                </c:pt>
                <c:pt idx="416">
                  <c:v>38607.832789351851</c:v>
                </c:pt>
                <c:pt idx="417">
                  <c:v>38607.835497685184</c:v>
                </c:pt>
                <c:pt idx="418">
                  <c:v>38607.836059027824</c:v>
                </c:pt>
                <c:pt idx="419">
                  <c:v>38607.836909722231</c:v>
                </c:pt>
                <c:pt idx="420">
                  <c:v>38607.868634259263</c:v>
                </c:pt>
                <c:pt idx="421">
                  <c:v>38607.874265046346</c:v>
                </c:pt>
                <c:pt idx="422">
                  <c:v>38607.974756944488</c:v>
                </c:pt>
                <c:pt idx="423">
                  <c:v>38607.974762731428</c:v>
                </c:pt>
                <c:pt idx="424">
                  <c:v>38608.003119212961</c:v>
                </c:pt>
                <c:pt idx="425">
                  <c:v>38608.062488425923</c:v>
                </c:pt>
                <c:pt idx="426">
                  <c:v>38608.071712962956</c:v>
                </c:pt>
                <c:pt idx="427">
                  <c:v>38608.071718749998</c:v>
                </c:pt>
                <c:pt idx="428">
                  <c:v>38608.101192129594</c:v>
                </c:pt>
                <c:pt idx="429">
                  <c:v>38608.114415509255</c:v>
                </c:pt>
                <c:pt idx="430">
                  <c:v>38608.114421296297</c:v>
                </c:pt>
                <c:pt idx="431">
                  <c:v>38608.114797453702</c:v>
                </c:pt>
                <c:pt idx="432">
                  <c:v>38608.114942129629</c:v>
                </c:pt>
                <c:pt idx="433">
                  <c:v>38608.115162036993</c:v>
                </c:pt>
                <c:pt idx="434">
                  <c:v>38608.115306712964</c:v>
                </c:pt>
                <c:pt idx="435">
                  <c:v>38608.115578703706</c:v>
                </c:pt>
                <c:pt idx="436">
                  <c:v>38608.115804398214</c:v>
                </c:pt>
                <c:pt idx="437">
                  <c:v>38608.116666666654</c:v>
                </c:pt>
                <c:pt idx="438">
                  <c:v>38608.117118055561</c:v>
                </c:pt>
                <c:pt idx="439">
                  <c:v>38608.117656250011</c:v>
                </c:pt>
                <c:pt idx="440">
                  <c:v>38608.118148148205</c:v>
                </c:pt>
                <c:pt idx="441">
                  <c:v>38608.118153935182</c:v>
                </c:pt>
                <c:pt idx="442">
                  <c:v>38608.119108796294</c:v>
                </c:pt>
                <c:pt idx="443">
                  <c:v>38608.119270833326</c:v>
                </c:pt>
                <c:pt idx="444">
                  <c:v>38608.119832175973</c:v>
                </c:pt>
                <c:pt idx="445">
                  <c:v>38608.120214120368</c:v>
                </c:pt>
                <c:pt idx="446">
                  <c:v>38608.120688657356</c:v>
                </c:pt>
                <c:pt idx="447">
                  <c:v>38608.121059027777</c:v>
                </c:pt>
                <c:pt idx="448">
                  <c:v>38608.121545138885</c:v>
                </c:pt>
                <c:pt idx="449">
                  <c:v>38608.121857638886</c:v>
                </c:pt>
                <c:pt idx="450">
                  <c:v>38608.143373842591</c:v>
                </c:pt>
                <c:pt idx="451">
                  <c:v>38608.259861111066</c:v>
                </c:pt>
                <c:pt idx="452">
                  <c:v>38608.259866898195</c:v>
                </c:pt>
                <c:pt idx="453">
                  <c:v>38608.262314814805</c:v>
                </c:pt>
                <c:pt idx="454">
                  <c:v>38608.262320601774</c:v>
                </c:pt>
                <c:pt idx="455">
                  <c:v>38608.262812500005</c:v>
                </c:pt>
                <c:pt idx="456">
                  <c:v>38608.263744212913</c:v>
                </c:pt>
                <c:pt idx="457">
                  <c:v>38608.264236111114</c:v>
                </c:pt>
                <c:pt idx="458">
                  <c:v>38608.264722222186</c:v>
                </c:pt>
                <c:pt idx="459">
                  <c:v>38608.264942129594</c:v>
                </c:pt>
                <c:pt idx="460">
                  <c:v>38608.265341435144</c:v>
                </c:pt>
                <c:pt idx="461">
                  <c:v>38608.265347222194</c:v>
                </c:pt>
                <c:pt idx="462">
                  <c:v>38608.265561342596</c:v>
                </c:pt>
                <c:pt idx="463">
                  <c:v>38608.265567129594</c:v>
                </c:pt>
                <c:pt idx="464">
                  <c:v>38608.265833333324</c:v>
                </c:pt>
                <c:pt idx="465">
                  <c:v>38608.266059027781</c:v>
                </c:pt>
                <c:pt idx="466">
                  <c:v>38608.26630787037</c:v>
                </c:pt>
                <c:pt idx="467">
                  <c:v>38608.266446759189</c:v>
                </c:pt>
                <c:pt idx="468">
                  <c:v>38608.266672453705</c:v>
                </c:pt>
                <c:pt idx="469">
                  <c:v>38608.266805555555</c:v>
                </c:pt>
                <c:pt idx="470">
                  <c:v>38608.267002314773</c:v>
                </c:pt>
                <c:pt idx="471">
                  <c:v>38608.2671469907</c:v>
                </c:pt>
                <c:pt idx="472">
                  <c:v>38608.267326388886</c:v>
                </c:pt>
                <c:pt idx="473">
                  <c:v>38608.267488425925</c:v>
                </c:pt>
                <c:pt idx="474">
                  <c:v>38608.267656249998</c:v>
                </c:pt>
                <c:pt idx="475">
                  <c:v>38608.267789351783</c:v>
                </c:pt>
                <c:pt idx="476">
                  <c:v>38608.267928240726</c:v>
                </c:pt>
                <c:pt idx="477">
                  <c:v>38608.267934027775</c:v>
                </c:pt>
                <c:pt idx="478">
                  <c:v>38608.268055555556</c:v>
                </c:pt>
                <c:pt idx="479">
                  <c:v>38608.268449074072</c:v>
                </c:pt>
                <c:pt idx="480">
                  <c:v>38608.269224536984</c:v>
                </c:pt>
                <c:pt idx="481">
                  <c:v>38608.269756944435</c:v>
                </c:pt>
                <c:pt idx="482">
                  <c:v>38608.269762731376</c:v>
                </c:pt>
                <c:pt idx="483">
                  <c:v>38608.270028935185</c:v>
                </c:pt>
                <c:pt idx="484">
                  <c:v>38608.272152777776</c:v>
                </c:pt>
                <c:pt idx="485">
                  <c:v>38608.272158564774</c:v>
                </c:pt>
                <c:pt idx="486">
                  <c:v>38608.272528935187</c:v>
                </c:pt>
                <c:pt idx="487">
                  <c:v>38608.272534722222</c:v>
                </c:pt>
                <c:pt idx="488">
                  <c:v>38608.272916666654</c:v>
                </c:pt>
                <c:pt idx="489">
                  <c:v>38608.273142361024</c:v>
                </c:pt>
                <c:pt idx="490">
                  <c:v>38608.273385416622</c:v>
                </c:pt>
                <c:pt idx="491">
                  <c:v>38608.273512731474</c:v>
                </c:pt>
                <c:pt idx="492">
                  <c:v>38608.273744212922</c:v>
                </c:pt>
                <c:pt idx="493">
                  <c:v>38608.273848379627</c:v>
                </c:pt>
                <c:pt idx="494">
                  <c:v>38608.273981481427</c:v>
                </c:pt>
                <c:pt idx="495">
                  <c:v>38608.27398726852</c:v>
                </c:pt>
                <c:pt idx="496">
                  <c:v>38608.274085648147</c:v>
                </c:pt>
                <c:pt idx="497">
                  <c:v>38608.274265046297</c:v>
                </c:pt>
                <c:pt idx="498">
                  <c:v>38608.274380786992</c:v>
                </c:pt>
                <c:pt idx="499">
                  <c:v>38608.274577546297</c:v>
                </c:pt>
                <c:pt idx="500">
                  <c:v>38608.274693287036</c:v>
                </c:pt>
                <c:pt idx="501">
                  <c:v>38608.274820601808</c:v>
                </c:pt>
                <c:pt idx="502">
                  <c:v>38608.274930555555</c:v>
                </c:pt>
                <c:pt idx="503">
                  <c:v>38608.275092592594</c:v>
                </c:pt>
                <c:pt idx="504">
                  <c:v>38608.275219907409</c:v>
                </c:pt>
                <c:pt idx="505">
                  <c:v>38608.275491898145</c:v>
                </c:pt>
                <c:pt idx="506">
                  <c:v>38608.275723379586</c:v>
                </c:pt>
                <c:pt idx="507">
                  <c:v>38608.276134259257</c:v>
                </c:pt>
                <c:pt idx="508">
                  <c:v>38608.27697337963</c:v>
                </c:pt>
                <c:pt idx="509">
                  <c:v>38608.277916666622</c:v>
                </c:pt>
                <c:pt idx="510">
                  <c:v>38608.278119212962</c:v>
                </c:pt>
                <c:pt idx="511">
                  <c:v>38608.278796296298</c:v>
                </c:pt>
                <c:pt idx="512">
                  <c:v>38608.279890046295</c:v>
                </c:pt>
                <c:pt idx="513">
                  <c:v>38608.283333333326</c:v>
                </c:pt>
                <c:pt idx="514">
                  <c:v>38608.296932870355</c:v>
                </c:pt>
                <c:pt idx="515">
                  <c:v>38608.303559027823</c:v>
                </c:pt>
                <c:pt idx="516">
                  <c:v>38608.304942129631</c:v>
                </c:pt>
                <c:pt idx="517">
                  <c:v>38608.500451388893</c:v>
                </c:pt>
                <c:pt idx="518">
                  <c:v>38608.500457175942</c:v>
                </c:pt>
                <c:pt idx="519">
                  <c:v>38608.601093749996</c:v>
                </c:pt>
                <c:pt idx="520">
                  <c:v>38608.601099536994</c:v>
                </c:pt>
                <c:pt idx="521">
                  <c:v>38608.601417824073</c:v>
                </c:pt>
                <c:pt idx="522">
                  <c:v>38608.601747685127</c:v>
                </c:pt>
                <c:pt idx="523">
                  <c:v>38608.602077546297</c:v>
                </c:pt>
                <c:pt idx="524">
                  <c:v>38608.602361111065</c:v>
                </c:pt>
                <c:pt idx="525">
                  <c:v>38608.602685185186</c:v>
                </c:pt>
                <c:pt idx="526">
                  <c:v>38608.60269097222</c:v>
                </c:pt>
                <c:pt idx="527">
                  <c:v>38608.604635416668</c:v>
                </c:pt>
                <c:pt idx="528">
                  <c:v>38608.609594907408</c:v>
                </c:pt>
                <c:pt idx="529">
                  <c:v>38608.612719907411</c:v>
                </c:pt>
                <c:pt idx="530">
                  <c:v>38608.616128472233</c:v>
                </c:pt>
                <c:pt idx="531">
                  <c:v>38608.618883101852</c:v>
                </c:pt>
                <c:pt idx="532">
                  <c:v>38608.619415509216</c:v>
                </c:pt>
                <c:pt idx="533">
                  <c:v>38608.619693287037</c:v>
                </c:pt>
                <c:pt idx="534">
                  <c:v>38608.627928240734</c:v>
                </c:pt>
                <c:pt idx="535">
                  <c:v>38608.631238425973</c:v>
                </c:pt>
                <c:pt idx="536">
                  <c:v>38608.631244212964</c:v>
                </c:pt>
                <c:pt idx="537">
                  <c:v>38608.637447916597</c:v>
                </c:pt>
                <c:pt idx="538">
                  <c:v>38608.638790509198</c:v>
                </c:pt>
                <c:pt idx="539">
                  <c:v>38608.639351851809</c:v>
                </c:pt>
                <c:pt idx="540">
                  <c:v>38608.640873842603</c:v>
                </c:pt>
                <c:pt idx="541">
                  <c:v>38608.644392361108</c:v>
                </c:pt>
                <c:pt idx="542">
                  <c:v>38608.644942129627</c:v>
                </c:pt>
                <c:pt idx="543">
                  <c:v>38608.645248842593</c:v>
                </c:pt>
                <c:pt idx="544">
                  <c:v>38608.645723379625</c:v>
                </c:pt>
                <c:pt idx="545">
                  <c:v>38608.661874999998</c:v>
                </c:pt>
                <c:pt idx="546">
                  <c:v>38608.662702546251</c:v>
                </c:pt>
                <c:pt idx="547">
                  <c:v>38608.6641087963</c:v>
                </c:pt>
                <c:pt idx="548">
                  <c:v>38608.664976851855</c:v>
                </c:pt>
                <c:pt idx="549">
                  <c:v>38608.666261574072</c:v>
                </c:pt>
                <c:pt idx="550">
                  <c:v>38608.666631944441</c:v>
                </c:pt>
                <c:pt idx="551">
                  <c:v>38608.667459490738</c:v>
                </c:pt>
                <c:pt idx="552">
                  <c:v>38608.667945601774</c:v>
                </c:pt>
                <c:pt idx="553">
                  <c:v>38608.669108796275</c:v>
                </c:pt>
                <c:pt idx="554">
                  <c:v>38608.670393518521</c:v>
                </c:pt>
                <c:pt idx="555">
                  <c:v>38608.671244212965</c:v>
                </c:pt>
                <c:pt idx="556">
                  <c:v>38608.672795138889</c:v>
                </c:pt>
                <c:pt idx="557">
                  <c:v>38608.672800925931</c:v>
                </c:pt>
                <c:pt idx="558">
                  <c:v>38608.675462962914</c:v>
                </c:pt>
                <c:pt idx="559">
                  <c:v>38608.675468749985</c:v>
                </c:pt>
                <c:pt idx="560">
                  <c:v>38608.676875000012</c:v>
                </c:pt>
                <c:pt idx="561">
                  <c:v>38608.679021990734</c:v>
                </c:pt>
                <c:pt idx="562">
                  <c:v>38608.679027777776</c:v>
                </c:pt>
                <c:pt idx="563">
                  <c:v>38608.680960648147</c:v>
                </c:pt>
                <c:pt idx="564">
                  <c:v>38608.683321759207</c:v>
                </c:pt>
                <c:pt idx="565">
                  <c:v>38608.6833275463</c:v>
                </c:pt>
                <c:pt idx="566">
                  <c:v>38608.684467592589</c:v>
                </c:pt>
                <c:pt idx="567">
                  <c:v>38608.686956018559</c:v>
                </c:pt>
                <c:pt idx="568">
                  <c:v>38608.689241898195</c:v>
                </c:pt>
                <c:pt idx="569">
                  <c:v>38608.694814814815</c:v>
                </c:pt>
                <c:pt idx="570">
                  <c:v>38608.697228009216</c:v>
                </c:pt>
                <c:pt idx="571">
                  <c:v>38608.70026041667</c:v>
                </c:pt>
                <c:pt idx="572">
                  <c:v>38608.700873842601</c:v>
                </c:pt>
                <c:pt idx="573">
                  <c:v>38608.701302083253</c:v>
                </c:pt>
                <c:pt idx="574">
                  <c:v>38608.701394675925</c:v>
                </c:pt>
                <c:pt idx="575">
                  <c:v>38608.701631944445</c:v>
                </c:pt>
                <c:pt idx="576">
                  <c:v>38608.701898148196</c:v>
                </c:pt>
                <c:pt idx="577">
                  <c:v>38608.702268518522</c:v>
                </c:pt>
                <c:pt idx="578">
                  <c:v>38608.702696759254</c:v>
                </c:pt>
                <c:pt idx="579">
                  <c:v>38608.703281249997</c:v>
                </c:pt>
                <c:pt idx="580">
                  <c:v>38608.703761574019</c:v>
                </c:pt>
                <c:pt idx="581">
                  <c:v>38608.704236111109</c:v>
                </c:pt>
                <c:pt idx="582">
                  <c:v>38608.704641203658</c:v>
                </c:pt>
                <c:pt idx="583">
                  <c:v>38608.704646990744</c:v>
                </c:pt>
                <c:pt idx="584">
                  <c:v>38608.705590277779</c:v>
                </c:pt>
                <c:pt idx="585">
                  <c:v>38608.706215277824</c:v>
                </c:pt>
                <c:pt idx="586">
                  <c:v>38608.706793981437</c:v>
                </c:pt>
                <c:pt idx="587">
                  <c:v>38608.707285879624</c:v>
                </c:pt>
                <c:pt idx="588">
                  <c:v>38608.707795138886</c:v>
                </c:pt>
                <c:pt idx="589">
                  <c:v>38608.708101851807</c:v>
                </c:pt>
                <c:pt idx="590">
                  <c:v>38608.708912037036</c:v>
                </c:pt>
                <c:pt idx="591">
                  <c:v>38608.709392361074</c:v>
                </c:pt>
                <c:pt idx="592">
                  <c:v>38608.709398148196</c:v>
                </c:pt>
                <c:pt idx="593">
                  <c:v>38608.71007523148</c:v>
                </c:pt>
                <c:pt idx="594">
                  <c:v>38608.710682870355</c:v>
                </c:pt>
                <c:pt idx="595">
                  <c:v>38608.711973379628</c:v>
                </c:pt>
                <c:pt idx="596">
                  <c:v>38608.71197916667</c:v>
                </c:pt>
                <c:pt idx="597">
                  <c:v>38608.712708333325</c:v>
                </c:pt>
                <c:pt idx="598">
                  <c:v>38608.714398148215</c:v>
                </c:pt>
                <c:pt idx="599">
                  <c:v>38608.714403935184</c:v>
                </c:pt>
                <c:pt idx="600">
                  <c:v>38608.716452546294</c:v>
                </c:pt>
                <c:pt idx="601">
                  <c:v>38608.719068287035</c:v>
                </c:pt>
                <c:pt idx="602">
                  <c:v>38608.720271990744</c:v>
                </c:pt>
                <c:pt idx="603">
                  <c:v>38608.722129629576</c:v>
                </c:pt>
                <c:pt idx="604">
                  <c:v>38608.723101851756</c:v>
                </c:pt>
                <c:pt idx="605">
                  <c:v>38608.725387731392</c:v>
                </c:pt>
                <c:pt idx="606">
                  <c:v>38608.726620370355</c:v>
                </c:pt>
                <c:pt idx="607">
                  <c:v>38608.726626157404</c:v>
                </c:pt>
                <c:pt idx="608">
                  <c:v>38608.727731481427</c:v>
                </c:pt>
                <c:pt idx="609">
                  <c:v>38608.728252314817</c:v>
                </c:pt>
                <c:pt idx="610">
                  <c:v>38608.730312500003</c:v>
                </c:pt>
                <c:pt idx="611">
                  <c:v>38608.731631944444</c:v>
                </c:pt>
                <c:pt idx="612">
                  <c:v>38608.733472222186</c:v>
                </c:pt>
                <c:pt idx="613">
                  <c:v>38608.735144675869</c:v>
                </c:pt>
                <c:pt idx="614">
                  <c:v>38608.735150462955</c:v>
                </c:pt>
                <c:pt idx="615">
                  <c:v>38608.73918402772</c:v>
                </c:pt>
                <c:pt idx="616">
                  <c:v>38608.739189814733</c:v>
                </c:pt>
                <c:pt idx="617">
                  <c:v>38608.740931712964</c:v>
                </c:pt>
                <c:pt idx="618">
                  <c:v>38608.759762731403</c:v>
                </c:pt>
                <c:pt idx="619">
                  <c:v>38608.768755786994</c:v>
                </c:pt>
                <c:pt idx="620">
                  <c:v>38608.781400462954</c:v>
                </c:pt>
                <c:pt idx="621">
                  <c:v>38608.795040509169</c:v>
                </c:pt>
                <c:pt idx="622">
                  <c:v>38608.797152777719</c:v>
                </c:pt>
                <c:pt idx="623">
                  <c:v>38608.800121527776</c:v>
                </c:pt>
                <c:pt idx="624">
                  <c:v>38608.800445601824</c:v>
                </c:pt>
                <c:pt idx="625">
                  <c:v>38608.800648148215</c:v>
                </c:pt>
                <c:pt idx="626">
                  <c:v>38608.800891203711</c:v>
                </c:pt>
                <c:pt idx="627">
                  <c:v>38608.8010474537</c:v>
                </c:pt>
                <c:pt idx="628">
                  <c:v>38608.801278935192</c:v>
                </c:pt>
                <c:pt idx="629">
                  <c:v>38608.801417824092</c:v>
                </c:pt>
                <c:pt idx="630">
                  <c:v>38608.801614583324</c:v>
                </c:pt>
                <c:pt idx="631">
                  <c:v>38608.801620370381</c:v>
                </c:pt>
                <c:pt idx="632">
                  <c:v>38608.801765046286</c:v>
                </c:pt>
                <c:pt idx="633">
                  <c:v>38608.801984953658</c:v>
                </c:pt>
                <c:pt idx="634">
                  <c:v>38608.80219328704</c:v>
                </c:pt>
                <c:pt idx="635">
                  <c:v>38608.80219907414</c:v>
                </c:pt>
                <c:pt idx="636">
                  <c:v>38608.802609953702</c:v>
                </c:pt>
                <c:pt idx="637">
                  <c:v>38608.802858796371</c:v>
                </c:pt>
                <c:pt idx="638">
                  <c:v>38608.802864583326</c:v>
                </c:pt>
                <c:pt idx="639">
                  <c:v>38608.808715277824</c:v>
                </c:pt>
                <c:pt idx="640">
                  <c:v>38608.810300925943</c:v>
                </c:pt>
                <c:pt idx="641">
                  <c:v>38608.81083333338</c:v>
                </c:pt>
                <c:pt idx="642">
                  <c:v>38608.811840277791</c:v>
                </c:pt>
                <c:pt idx="643">
                  <c:v>38608.811846064818</c:v>
                </c:pt>
                <c:pt idx="644">
                  <c:v>38608.812638888965</c:v>
                </c:pt>
                <c:pt idx="645">
                  <c:v>38608.812829861112</c:v>
                </c:pt>
                <c:pt idx="646">
                  <c:v>38608.813159722231</c:v>
                </c:pt>
                <c:pt idx="647">
                  <c:v>38608.814427083336</c:v>
                </c:pt>
                <c:pt idx="648">
                  <c:v>38608.815133101853</c:v>
                </c:pt>
                <c:pt idx="649">
                  <c:v>38608.819282407443</c:v>
                </c:pt>
                <c:pt idx="650">
                  <c:v>38608.821001157405</c:v>
                </c:pt>
                <c:pt idx="651">
                  <c:v>38608.821371527774</c:v>
                </c:pt>
                <c:pt idx="652">
                  <c:v>38608.821718749998</c:v>
                </c:pt>
                <c:pt idx="653">
                  <c:v>38608.821886574071</c:v>
                </c:pt>
                <c:pt idx="654">
                  <c:v>38608.822216435212</c:v>
                </c:pt>
                <c:pt idx="655">
                  <c:v>38608.823020833253</c:v>
                </c:pt>
                <c:pt idx="656">
                  <c:v>38608.823026620354</c:v>
                </c:pt>
                <c:pt idx="657">
                  <c:v>38608.823755786994</c:v>
                </c:pt>
                <c:pt idx="658">
                  <c:v>38608.823929398197</c:v>
                </c:pt>
                <c:pt idx="659">
                  <c:v>38608.824386574073</c:v>
                </c:pt>
                <c:pt idx="660">
                  <c:v>38608.824745370373</c:v>
                </c:pt>
                <c:pt idx="661">
                  <c:v>38608.825190972224</c:v>
                </c:pt>
                <c:pt idx="662">
                  <c:v>38608.825572916656</c:v>
                </c:pt>
                <c:pt idx="663">
                  <c:v>38608.826105324093</c:v>
                </c:pt>
                <c:pt idx="664">
                  <c:v>38608.826556712993</c:v>
                </c:pt>
                <c:pt idx="665">
                  <c:v>38608.826562500006</c:v>
                </c:pt>
                <c:pt idx="666">
                  <c:v>38608.827395833287</c:v>
                </c:pt>
                <c:pt idx="667">
                  <c:v>38608.827401620321</c:v>
                </c:pt>
                <c:pt idx="668">
                  <c:v>38608.828130787035</c:v>
                </c:pt>
                <c:pt idx="669">
                  <c:v>38608.830491898196</c:v>
                </c:pt>
                <c:pt idx="670">
                  <c:v>38608.832094907411</c:v>
                </c:pt>
                <c:pt idx="671">
                  <c:v>38608.833593750001</c:v>
                </c:pt>
                <c:pt idx="672">
                  <c:v>38608.834641203706</c:v>
                </c:pt>
                <c:pt idx="673">
                  <c:v>38608.83792824074</c:v>
                </c:pt>
                <c:pt idx="674">
                  <c:v>38608.84083912045</c:v>
                </c:pt>
                <c:pt idx="675">
                  <c:v>38608.843732638888</c:v>
                </c:pt>
                <c:pt idx="676">
                  <c:v>38608.843738425967</c:v>
                </c:pt>
                <c:pt idx="677">
                  <c:v>38608.845752314817</c:v>
                </c:pt>
                <c:pt idx="678">
                  <c:v>38608.850682870368</c:v>
                </c:pt>
                <c:pt idx="679">
                  <c:v>38608.850688657411</c:v>
                </c:pt>
                <c:pt idx="680">
                  <c:v>38608.864664351851</c:v>
                </c:pt>
                <c:pt idx="681">
                  <c:v>38608.916730324141</c:v>
                </c:pt>
                <c:pt idx="682">
                  <c:v>38608.948443287038</c:v>
                </c:pt>
                <c:pt idx="683">
                  <c:v>38608.953281250011</c:v>
                </c:pt>
                <c:pt idx="684">
                  <c:v>38608.953287037039</c:v>
                </c:pt>
                <c:pt idx="685">
                  <c:v>38608.95449074074</c:v>
                </c:pt>
                <c:pt idx="686">
                  <c:v>38608.956278935213</c:v>
                </c:pt>
                <c:pt idx="687">
                  <c:v>38608.957893518542</c:v>
                </c:pt>
                <c:pt idx="688">
                  <c:v>38608.959334490806</c:v>
                </c:pt>
                <c:pt idx="689">
                  <c:v>38608.959936342653</c:v>
                </c:pt>
                <c:pt idx="690">
                  <c:v>38608.961273148205</c:v>
                </c:pt>
                <c:pt idx="691">
                  <c:v>38608.963391203659</c:v>
                </c:pt>
                <c:pt idx="692">
                  <c:v>38608.966562500005</c:v>
                </c:pt>
                <c:pt idx="693">
                  <c:v>38608.96656828704</c:v>
                </c:pt>
                <c:pt idx="694">
                  <c:v>38608.968315972219</c:v>
                </c:pt>
                <c:pt idx="695">
                  <c:v>38608.971776620354</c:v>
                </c:pt>
                <c:pt idx="696">
                  <c:v>38608.971782407374</c:v>
                </c:pt>
                <c:pt idx="697">
                  <c:v>38608.973611111105</c:v>
                </c:pt>
                <c:pt idx="698">
                  <c:v>38608.973616898205</c:v>
                </c:pt>
                <c:pt idx="699">
                  <c:v>38608.977627314816</c:v>
                </c:pt>
                <c:pt idx="700">
                  <c:v>38608.980659722241</c:v>
                </c:pt>
                <c:pt idx="701">
                  <c:v>38608.986701388931</c:v>
                </c:pt>
                <c:pt idx="702">
                  <c:v>38608.993223379628</c:v>
                </c:pt>
                <c:pt idx="703">
                  <c:v>38608.99322916667</c:v>
                </c:pt>
                <c:pt idx="704">
                  <c:v>38609.002488425933</c:v>
                </c:pt>
                <c:pt idx="705">
                  <c:v>38609.025873842591</c:v>
                </c:pt>
                <c:pt idx="706">
                  <c:v>38609.050682870373</c:v>
                </c:pt>
                <c:pt idx="707">
                  <c:v>38609.054525463012</c:v>
                </c:pt>
                <c:pt idx="708">
                  <c:v>38609.054531250054</c:v>
                </c:pt>
                <c:pt idx="709">
                  <c:v>38609.060121527727</c:v>
                </c:pt>
                <c:pt idx="710">
                  <c:v>38609.060127314806</c:v>
                </c:pt>
                <c:pt idx="711">
                  <c:v>38609.065353009224</c:v>
                </c:pt>
                <c:pt idx="712">
                  <c:v>38609.069484953623</c:v>
                </c:pt>
                <c:pt idx="713">
                  <c:v>38609.069739583269</c:v>
                </c:pt>
                <c:pt idx="714">
                  <c:v>38609.069745370354</c:v>
                </c:pt>
                <c:pt idx="715">
                  <c:v>38609.076359953702</c:v>
                </c:pt>
                <c:pt idx="716">
                  <c:v>38609.076365740744</c:v>
                </c:pt>
                <c:pt idx="717">
                  <c:v>38609.078072916665</c:v>
                </c:pt>
                <c:pt idx="718">
                  <c:v>38609.079467592594</c:v>
                </c:pt>
                <c:pt idx="719">
                  <c:v>38609.080277777823</c:v>
                </c:pt>
                <c:pt idx="720">
                  <c:v>38609.081082175922</c:v>
                </c:pt>
                <c:pt idx="721">
                  <c:v>38609.081365740734</c:v>
                </c:pt>
                <c:pt idx="722">
                  <c:v>38609.082193287039</c:v>
                </c:pt>
                <c:pt idx="723">
                  <c:v>38609.082199074117</c:v>
                </c:pt>
                <c:pt idx="724">
                  <c:v>38609.082980324092</c:v>
                </c:pt>
                <c:pt idx="725">
                  <c:v>38609.082986111105</c:v>
                </c:pt>
                <c:pt idx="726">
                  <c:v>38609.083906250002</c:v>
                </c:pt>
                <c:pt idx="727">
                  <c:v>38609.083912037036</c:v>
                </c:pt>
                <c:pt idx="728">
                  <c:v>38609.084357638931</c:v>
                </c:pt>
                <c:pt idx="729">
                  <c:v>38609.084849537037</c:v>
                </c:pt>
                <c:pt idx="730">
                  <c:v>38609.084855324159</c:v>
                </c:pt>
                <c:pt idx="731">
                  <c:v>38609.085063657374</c:v>
                </c:pt>
                <c:pt idx="732">
                  <c:v>38609.085266203707</c:v>
                </c:pt>
                <c:pt idx="733">
                  <c:v>38609.085462962954</c:v>
                </c:pt>
                <c:pt idx="734">
                  <c:v>38609.086041666655</c:v>
                </c:pt>
                <c:pt idx="735">
                  <c:v>38609.086047453711</c:v>
                </c:pt>
                <c:pt idx="736">
                  <c:v>38609.086834490823</c:v>
                </c:pt>
                <c:pt idx="737">
                  <c:v>38609.087199074092</c:v>
                </c:pt>
                <c:pt idx="738">
                  <c:v>38609.087337962963</c:v>
                </c:pt>
                <c:pt idx="739">
                  <c:v>38609.087343749998</c:v>
                </c:pt>
                <c:pt idx="740">
                  <c:v>38609.087905092601</c:v>
                </c:pt>
                <c:pt idx="741">
                  <c:v>38609.08861111111</c:v>
                </c:pt>
                <c:pt idx="742">
                  <c:v>38609.088616898225</c:v>
                </c:pt>
                <c:pt idx="743">
                  <c:v>38609.089641203704</c:v>
                </c:pt>
                <c:pt idx="744">
                  <c:v>38609.09042245365</c:v>
                </c:pt>
                <c:pt idx="745">
                  <c:v>38609.092540509198</c:v>
                </c:pt>
                <c:pt idx="746">
                  <c:v>38609.097141203623</c:v>
                </c:pt>
                <c:pt idx="747">
                  <c:v>38609.100839120416</c:v>
                </c:pt>
                <c:pt idx="748">
                  <c:v>38609.102222222231</c:v>
                </c:pt>
                <c:pt idx="749">
                  <c:v>38609.105682870329</c:v>
                </c:pt>
                <c:pt idx="750">
                  <c:v>38609.107436342601</c:v>
                </c:pt>
                <c:pt idx="751">
                  <c:v>38609.110005787035</c:v>
                </c:pt>
                <c:pt idx="752">
                  <c:v>38609.110011574092</c:v>
                </c:pt>
                <c:pt idx="753">
                  <c:v>38609.115607638887</c:v>
                </c:pt>
                <c:pt idx="754">
                  <c:v>38609.124241898149</c:v>
                </c:pt>
                <c:pt idx="755">
                  <c:v>38609.126996527775</c:v>
                </c:pt>
                <c:pt idx="756">
                  <c:v>38609.131637731429</c:v>
                </c:pt>
                <c:pt idx="757">
                  <c:v>38609.133715277778</c:v>
                </c:pt>
                <c:pt idx="758">
                  <c:v>38609.136140046285</c:v>
                </c:pt>
                <c:pt idx="759">
                  <c:v>38609.137667824078</c:v>
                </c:pt>
                <c:pt idx="760">
                  <c:v>38609.137673611032</c:v>
                </c:pt>
                <c:pt idx="761">
                  <c:v>38609.138871527779</c:v>
                </c:pt>
                <c:pt idx="762">
                  <c:v>38609.139843749996</c:v>
                </c:pt>
                <c:pt idx="763">
                  <c:v>38609.139849536994</c:v>
                </c:pt>
                <c:pt idx="764">
                  <c:v>38609.141383101807</c:v>
                </c:pt>
                <c:pt idx="765">
                  <c:v>38609.142754629625</c:v>
                </c:pt>
                <c:pt idx="766">
                  <c:v>38609.144600694446</c:v>
                </c:pt>
                <c:pt idx="767">
                  <c:v>38609.145445601782</c:v>
                </c:pt>
                <c:pt idx="768">
                  <c:v>38609.146603009256</c:v>
                </c:pt>
                <c:pt idx="769">
                  <c:v>38609.147343749995</c:v>
                </c:pt>
                <c:pt idx="770">
                  <c:v>38609.147349536994</c:v>
                </c:pt>
                <c:pt idx="771">
                  <c:v>38609.148761574077</c:v>
                </c:pt>
                <c:pt idx="772">
                  <c:v>38609.149473379628</c:v>
                </c:pt>
                <c:pt idx="773">
                  <c:v>38609.15093171296</c:v>
                </c:pt>
                <c:pt idx="774">
                  <c:v>38609.152002314811</c:v>
                </c:pt>
                <c:pt idx="775">
                  <c:v>38609.153252314813</c:v>
                </c:pt>
                <c:pt idx="776">
                  <c:v>38609.154403935187</c:v>
                </c:pt>
                <c:pt idx="777">
                  <c:v>38609.154409722221</c:v>
                </c:pt>
                <c:pt idx="778">
                  <c:v>38609.156793981485</c:v>
                </c:pt>
                <c:pt idx="779">
                  <c:v>38609.156799768542</c:v>
                </c:pt>
                <c:pt idx="780">
                  <c:v>38609.160335648194</c:v>
                </c:pt>
                <c:pt idx="781">
                  <c:v>38609.166817129633</c:v>
                </c:pt>
                <c:pt idx="782">
                  <c:v>38609.168663194447</c:v>
                </c:pt>
                <c:pt idx="783">
                  <c:v>38609.172887731474</c:v>
                </c:pt>
                <c:pt idx="784">
                  <c:v>38609.173368055555</c:v>
                </c:pt>
                <c:pt idx="785">
                  <c:v>38609.180868055562</c:v>
                </c:pt>
                <c:pt idx="786">
                  <c:v>38609.181174768521</c:v>
                </c:pt>
                <c:pt idx="787">
                  <c:v>38609.181579861106</c:v>
                </c:pt>
                <c:pt idx="788">
                  <c:v>38609.181793981428</c:v>
                </c:pt>
                <c:pt idx="789">
                  <c:v>38609.181799768521</c:v>
                </c:pt>
                <c:pt idx="790">
                  <c:v>38609.183043981437</c:v>
                </c:pt>
                <c:pt idx="791">
                  <c:v>38609.191302083243</c:v>
                </c:pt>
                <c:pt idx="792">
                  <c:v>38609.191307870329</c:v>
                </c:pt>
                <c:pt idx="793">
                  <c:v>38609.201041666587</c:v>
                </c:pt>
                <c:pt idx="794">
                  <c:v>38609.202100694434</c:v>
                </c:pt>
                <c:pt idx="795">
                  <c:v>38609.203310185185</c:v>
                </c:pt>
                <c:pt idx="796">
                  <c:v>38609.20331597222</c:v>
                </c:pt>
                <c:pt idx="797">
                  <c:v>38609.204311342612</c:v>
                </c:pt>
                <c:pt idx="798">
                  <c:v>38609.205318287037</c:v>
                </c:pt>
                <c:pt idx="799">
                  <c:v>38609.206087962964</c:v>
                </c:pt>
                <c:pt idx="800">
                  <c:v>38609.207673611032</c:v>
                </c:pt>
                <c:pt idx="801">
                  <c:v>38609.208744212956</c:v>
                </c:pt>
                <c:pt idx="802">
                  <c:v>38609.210601851824</c:v>
                </c:pt>
                <c:pt idx="803">
                  <c:v>38609.211973379628</c:v>
                </c:pt>
                <c:pt idx="804">
                  <c:v>38609.213796296295</c:v>
                </c:pt>
                <c:pt idx="805">
                  <c:v>38609.214971064815</c:v>
                </c:pt>
                <c:pt idx="806">
                  <c:v>38609.216458333336</c:v>
                </c:pt>
                <c:pt idx="807">
                  <c:v>38609.217986111064</c:v>
                </c:pt>
                <c:pt idx="808">
                  <c:v>38609.220179398195</c:v>
                </c:pt>
                <c:pt idx="809">
                  <c:v>38609.222413194446</c:v>
                </c:pt>
                <c:pt idx="810">
                  <c:v>38609.222418981437</c:v>
                </c:pt>
                <c:pt idx="811">
                  <c:v>38609.225162036964</c:v>
                </c:pt>
                <c:pt idx="812">
                  <c:v>38609.226278935188</c:v>
                </c:pt>
                <c:pt idx="813">
                  <c:v>38609.226857638889</c:v>
                </c:pt>
                <c:pt idx="814">
                  <c:v>38609.227228009215</c:v>
                </c:pt>
                <c:pt idx="815">
                  <c:v>38609.227962962897</c:v>
                </c:pt>
                <c:pt idx="816">
                  <c:v>38609.228385416623</c:v>
                </c:pt>
                <c:pt idx="817">
                  <c:v>38609.229021990694</c:v>
                </c:pt>
                <c:pt idx="818">
                  <c:v>38609.229670138884</c:v>
                </c:pt>
                <c:pt idx="819">
                  <c:v>38609.230833333335</c:v>
                </c:pt>
                <c:pt idx="820">
                  <c:v>38609.232054398213</c:v>
                </c:pt>
                <c:pt idx="821">
                  <c:v>38609.232060185175</c:v>
                </c:pt>
                <c:pt idx="822">
                  <c:v>38609.233119212964</c:v>
                </c:pt>
                <c:pt idx="823">
                  <c:v>38609.23379050917</c:v>
                </c:pt>
                <c:pt idx="824">
                  <c:v>38609.235717592594</c:v>
                </c:pt>
                <c:pt idx="825">
                  <c:v>38609.236527777779</c:v>
                </c:pt>
                <c:pt idx="826">
                  <c:v>38609.236533564814</c:v>
                </c:pt>
                <c:pt idx="827">
                  <c:v>38609.237320601773</c:v>
                </c:pt>
                <c:pt idx="828">
                  <c:v>38609.237326388888</c:v>
                </c:pt>
                <c:pt idx="829">
                  <c:v>38609.237737268515</c:v>
                </c:pt>
                <c:pt idx="830">
                  <c:v>38609.237743055499</c:v>
                </c:pt>
                <c:pt idx="831">
                  <c:v>38609.238067129627</c:v>
                </c:pt>
                <c:pt idx="832">
                  <c:v>38609.238373842592</c:v>
                </c:pt>
                <c:pt idx="833">
                  <c:v>38609.238935185182</c:v>
                </c:pt>
                <c:pt idx="834">
                  <c:v>38609.239374999997</c:v>
                </c:pt>
                <c:pt idx="835">
                  <c:v>38609.239930555515</c:v>
                </c:pt>
                <c:pt idx="836">
                  <c:v>38609.240283564774</c:v>
                </c:pt>
                <c:pt idx="837">
                  <c:v>38609.240896990741</c:v>
                </c:pt>
                <c:pt idx="838">
                  <c:v>38609.240902777776</c:v>
                </c:pt>
                <c:pt idx="839">
                  <c:v>38609.241429398149</c:v>
                </c:pt>
                <c:pt idx="840">
                  <c:v>38609.242031250003</c:v>
                </c:pt>
                <c:pt idx="841">
                  <c:v>38609.242037037038</c:v>
                </c:pt>
                <c:pt idx="842">
                  <c:v>38609.242459490742</c:v>
                </c:pt>
                <c:pt idx="843">
                  <c:v>38609.242922453705</c:v>
                </c:pt>
                <c:pt idx="844">
                  <c:v>38609.242928240739</c:v>
                </c:pt>
                <c:pt idx="845">
                  <c:v>38609.243240740725</c:v>
                </c:pt>
                <c:pt idx="846">
                  <c:v>38609.243796296294</c:v>
                </c:pt>
                <c:pt idx="847">
                  <c:v>38609.244108796294</c:v>
                </c:pt>
                <c:pt idx="848">
                  <c:v>38609.244814814818</c:v>
                </c:pt>
                <c:pt idx="849">
                  <c:v>38609.245289351835</c:v>
                </c:pt>
                <c:pt idx="850">
                  <c:v>38609.24596064815</c:v>
                </c:pt>
                <c:pt idx="851">
                  <c:v>38609.246469907404</c:v>
                </c:pt>
                <c:pt idx="852">
                  <c:v>38609.247060185175</c:v>
                </c:pt>
                <c:pt idx="853">
                  <c:v>38609.247065972224</c:v>
                </c:pt>
                <c:pt idx="854">
                  <c:v>38609.247366898147</c:v>
                </c:pt>
                <c:pt idx="855">
                  <c:v>38609.247372685175</c:v>
                </c:pt>
                <c:pt idx="856">
                  <c:v>38609.248194444488</c:v>
                </c:pt>
                <c:pt idx="857">
                  <c:v>38609.248200231479</c:v>
                </c:pt>
                <c:pt idx="858">
                  <c:v>38609.24858796296</c:v>
                </c:pt>
                <c:pt idx="859">
                  <c:v>38609.249270833287</c:v>
                </c:pt>
                <c:pt idx="860">
                  <c:v>38609.249560185184</c:v>
                </c:pt>
                <c:pt idx="861">
                  <c:v>38609.250023148204</c:v>
                </c:pt>
                <c:pt idx="862">
                  <c:v>38609.25029513894</c:v>
                </c:pt>
                <c:pt idx="863">
                  <c:v>38609.250711805558</c:v>
                </c:pt>
                <c:pt idx="864">
                  <c:v>38609.250931712966</c:v>
                </c:pt>
                <c:pt idx="865">
                  <c:v>38609.251244212966</c:v>
                </c:pt>
                <c:pt idx="866">
                  <c:v>38609.251631944448</c:v>
                </c:pt>
                <c:pt idx="867">
                  <c:v>38609.252390046298</c:v>
                </c:pt>
                <c:pt idx="868">
                  <c:v>38609.252685185187</c:v>
                </c:pt>
                <c:pt idx="869">
                  <c:v>38609.253159722204</c:v>
                </c:pt>
                <c:pt idx="870">
                  <c:v>38609.25353587963</c:v>
                </c:pt>
                <c:pt idx="871">
                  <c:v>38609.253541666614</c:v>
                </c:pt>
                <c:pt idx="872">
                  <c:v>38609.254160879624</c:v>
                </c:pt>
                <c:pt idx="873">
                  <c:v>38609.254537037043</c:v>
                </c:pt>
                <c:pt idx="874">
                  <c:v>38609.255248842601</c:v>
                </c:pt>
                <c:pt idx="875">
                  <c:v>38609.255833333336</c:v>
                </c:pt>
                <c:pt idx="876">
                  <c:v>38609.25668402778</c:v>
                </c:pt>
                <c:pt idx="877">
                  <c:v>38609.256927083334</c:v>
                </c:pt>
                <c:pt idx="878">
                  <c:v>38609.257401620322</c:v>
                </c:pt>
                <c:pt idx="879">
                  <c:v>38609.258090277792</c:v>
                </c:pt>
                <c:pt idx="880">
                  <c:v>38609.258831018567</c:v>
                </c:pt>
                <c:pt idx="881">
                  <c:v>38609.259641203658</c:v>
                </c:pt>
                <c:pt idx="882">
                  <c:v>38609.261533564764</c:v>
                </c:pt>
                <c:pt idx="883">
                  <c:v>38609.263211805555</c:v>
                </c:pt>
                <c:pt idx="884">
                  <c:v>38609.266047453704</c:v>
                </c:pt>
                <c:pt idx="885">
                  <c:v>38609.266053240739</c:v>
                </c:pt>
                <c:pt idx="886">
                  <c:v>38609.268425925926</c:v>
                </c:pt>
                <c:pt idx="887">
                  <c:v>38609.270989583252</c:v>
                </c:pt>
                <c:pt idx="888">
                  <c:v>38609.270995370367</c:v>
                </c:pt>
                <c:pt idx="889">
                  <c:v>38609.272928240738</c:v>
                </c:pt>
                <c:pt idx="890">
                  <c:v>38609.275931712924</c:v>
                </c:pt>
                <c:pt idx="891">
                  <c:v>38609.2772974537</c:v>
                </c:pt>
                <c:pt idx="892">
                  <c:v>38609.279982638844</c:v>
                </c:pt>
                <c:pt idx="893">
                  <c:v>38609.28311921296</c:v>
                </c:pt>
                <c:pt idx="894">
                  <c:v>38609.283124999994</c:v>
                </c:pt>
                <c:pt idx="895">
                  <c:v>38609.285729166622</c:v>
                </c:pt>
                <c:pt idx="896">
                  <c:v>38609.286533564817</c:v>
                </c:pt>
                <c:pt idx="897">
                  <c:v>38609.286539351895</c:v>
                </c:pt>
                <c:pt idx="898">
                  <c:v>38609.287910879626</c:v>
                </c:pt>
                <c:pt idx="899">
                  <c:v>38609.288802083334</c:v>
                </c:pt>
                <c:pt idx="900">
                  <c:v>38609.290300925924</c:v>
                </c:pt>
                <c:pt idx="901">
                  <c:v>38609.290306712923</c:v>
                </c:pt>
                <c:pt idx="902">
                  <c:v>38609.291006944426</c:v>
                </c:pt>
                <c:pt idx="903">
                  <c:v>38609.292094907374</c:v>
                </c:pt>
                <c:pt idx="904">
                  <c:v>38609.292482638819</c:v>
                </c:pt>
                <c:pt idx="905">
                  <c:v>38609.293755786974</c:v>
                </c:pt>
                <c:pt idx="906">
                  <c:v>38609.29519675918</c:v>
                </c:pt>
                <c:pt idx="907">
                  <c:v>38609.296521990735</c:v>
                </c:pt>
                <c:pt idx="908">
                  <c:v>38609.296527777777</c:v>
                </c:pt>
                <c:pt idx="909">
                  <c:v>38609.297309027774</c:v>
                </c:pt>
                <c:pt idx="910">
                  <c:v>38609.297314814772</c:v>
                </c:pt>
                <c:pt idx="911">
                  <c:v>38609.297939814773</c:v>
                </c:pt>
                <c:pt idx="912">
                  <c:v>38609.297945601757</c:v>
                </c:pt>
                <c:pt idx="913">
                  <c:v>38609.298292824082</c:v>
                </c:pt>
                <c:pt idx="914">
                  <c:v>38609.299021990701</c:v>
                </c:pt>
                <c:pt idx="915">
                  <c:v>38609.299438657348</c:v>
                </c:pt>
                <c:pt idx="916">
                  <c:v>38609.300069444515</c:v>
                </c:pt>
                <c:pt idx="917">
                  <c:v>38609.300358796347</c:v>
                </c:pt>
                <c:pt idx="918">
                  <c:v>38609.301238426</c:v>
                </c:pt>
                <c:pt idx="919">
                  <c:v>38609.301244212962</c:v>
                </c:pt>
                <c:pt idx="920">
                  <c:v>38609.302048611105</c:v>
                </c:pt>
                <c:pt idx="921">
                  <c:v>38609.303315972233</c:v>
                </c:pt>
                <c:pt idx="922">
                  <c:v>38609.303935185191</c:v>
                </c:pt>
                <c:pt idx="923">
                  <c:v>38609.304502314859</c:v>
                </c:pt>
                <c:pt idx="924">
                  <c:v>38609.304780092592</c:v>
                </c:pt>
                <c:pt idx="925">
                  <c:v>38609.304785879627</c:v>
                </c:pt>
                <c:pt idx="926">
                  <c:v>38609.305497685185</c:v>
                </c:pt>
                <c:pt idx="927">
                  <c:v>38609.305503472242</c:v>
                </c:pt>
                <c:pt idx="928">
                  <c:v>38609.306342592601</c:v>
                </c:pt>
                <c:pt idx="929">
                  <c:v>38609.307436342613</c:v>
                </c:pt>
                <c:pt idx="930">
                  <c:v>38609.307789351835</c:v>
                </c:pt>
                <c:pt idx="931">
                  <c:v>38609.308263888939</c:v>
                </c:pt>
                <c:pt idx="932">
                  <c:v>38609.30860532415</c:v>
                </c:pt>
                <c:pt idx="933">
                  <c:v>38609.309207175975</c:v>
                </c:pt>
                <c:pt idx="934">
                  <c:v>38609.309733796297</c:v>
                </c:pt>
                <c:pt idx="935">
                  <c:v>38609.31064236111</c:v>
                </c:pt>
                <c:pt idx="936">
                  <c:v>38609.311197916664</c:v>
                </c:pt>
                <c:pt idx="937">
                  <c:v>38609.312164351853</c:v>
                </c:pt>
                <c:pt idx="938">
                  <c:v>38609.312633101894</c:v>
                </c:pt>
                <c:pt idx="939">
                  <c:v>38609.313107638889</c:v>
                </c:pt>
                <c:pt idx="940">
                  <c:v>38609.313524305602</c:v>
                </c:pt>
                <c:pt idx="941">
                  <c:v>38609.314253472308</c:v>
                </c:pt>
                <c:pt idx="942">
                  <c:v>38609.314259259336</c:v>
                </c:pt>
                <c:pt idx="943">
                  <c:v>38609.314918981523</c:v>
                </c:pt>
                <c:pt idx="944">
                  <c:v>38609.315839120434</c:v>
                </c:pt>
                <c:pt idx="945">
                  <c:v>38609.316215277875</c:v>
                </c:pt>
                <c:pt idx="946">
                  <c:v>38609.316903935192</c:v>
                </c:pt>
                <c:pt idx="947">
                  <c:v>38609.317384259259</c:v>
                </c:pt>
                <c:pt idx="948">
                  <c:v>38609.317390046293</c:v>
                </c:pt>
                <c:pt idx="949">
                  <c:v>38609.318217592656</c:v>
                </c:pt>
                <c:pt idx="950">
                  <c:v>38609.318686342653</c:v>
                </c:pt>
                <c:pt idx="951">
                  <c:v>38609.319456018566</c:v>
                </c:pt>
                <c:pt idx="952">
                  <c:v>38609.320011574091</c:v>
                </c:pt>
                <c:pt idx="953">
                  <c:v>38609.320920138889</c:v>
                </c:pt>
                <c:pt idx="954">
                  <c:v>38609.321672453705</c:v>
                </c:pt>
                <c:pt idx="955">
                  <c:v>38609.322604166664</c:v>
                </c:pt>
                <c:pt idx="956">
                  <c:v>38609.32322337963</c:v>
                </c:pt>
                <c:pt idx="957">
                  <c:v>38609.323987268515</c:v>
                </c:pt>
                <c:pt idx="958">
                  <c:v>38609.324577546293</c:v>
                </c:pt>
                <c:pt idx="959">
                  <c:v>38609.326006944488</c:v>
                </c:pt>
                <c:pt idx="960">
                  <c:v>38609.326012731479</c:v>
                </c:pt>
                <c:pt idx="961">
                  <c:v>38609.32671296296</c:v>
                </c:pt>
                <c:pt idx="962">
                  <c:v>38609.327499999999</c:v>
                </c:pt>
                <c:pt idx="963">
                  <c:v>38609.327505787034</c:v>
                </c:pt>
                <c:pt idx="964">
                  <c:v>38609.328142361104</c:v>
                </c:pt>
                <c:pt idx="965">
                  <c:v>38609.328842592593</c:v>
                </c:pt>
                <c:pt idx="966">
                  <c:v>38609.329334490743</c:v>
                </c:pt>
                <c:pt idx="967">
                  <c:v>38609.330202546298</c:v>
                </c:pt>
                <c:pt idx="968">
                  <c:v>38609.330636574115</c:v>
                </c:pt>
                <c:pt idx="969">
                  <c:v>38609.331284722204</c:v>
                </c:pt>
                <c:pt idx="970">
                  <c:v>38609.331579861115</c:v>
                </c:pt>
                <c:pt idx="971">
                  <c:v>38609.332204861108</c:v>
                </c:pt>
                <c:pt idx="972">
                  <c:v>38609.332818287097</c:v>
                </c:pt>
                <c:pt idx="973">
                  <c:v>38609.333715277782</c:v>
                </c:pt>
                <c:pt idx="974">
                  <c:v>38609.334322916664</c:v>
                </c:pt>
                <c:pt idx="975">
                  <c:v>38609.335179398215</c:v>
                </c:pt>
                <c:pt idx="976">
                  <c:v>38609.335810185192</c:v>
                </c:pt>
                <c:pt idx="977">
                  <c:v>38609.336290509258</c:v>
                </c:pt>
                <c:pt idx="978">
                  <c:v>38609.336695601851</c:v>
                </c:pt>
                <c:pt idx="979">
                  <c:v>38609.336701388893</c:v>
                </c:pt>
                <c:pt idx="980">
                  <c:v>38609.337309027782</c:v>
                </c:pt>
                <c:pt idx="981">
                  <c:v>38609.337592592601</c:v>
                </c:pt>
                <c:pt idx="982">
                  <c:v>38609.337899305603</c:v>
                </c:pt>
                <c:pt idx="983">
                  <c:v>38609.338055555563</c:v>
                </c:pt>
                <c:pt idx="984">
                  <c:v>38609.338379629633</c:v>
                </c:pt>
                <c:pt idx="985">
                  <c:v>38609.338697916668</c:v>
                </c:pt>
                <c:pt idx="986">
                  <c:v>38609.339207175966</c:v>
                </c:pt>
                <c:pt idx="987">
                  <c:v>38609.339409722204</c:v>
                </c:pt>
                <c:pt idx="988">
                  <c:v>38609.339733796296</c:v>
                </c:pt>
                <c:pt idx="989">
                  <c:v>38609.339965277781</c:v>
                </c:pt>
                <c:pt idx="990">
                  <c:v>38609.340445601854</c:v>
                </c:pt>
                <c:pt idx="991">
                  <c:v>38609.340740740736</c:v>
                </c:pt>
                <c:pt idx="992">
                  <c:v>38609.341383101855</c:v>
                </c:pt>
                <c:pt idx="993">
                  <c:v>38609.34138888889</c:v>
                </c:pt>
                <c:pt idx="994">
                  <c:v>38609.342129629629</c:v>
                </c:pt>
                <c:pt idx="995">
                  <c:v>38609.342968750003</c:v>
                </c:pt>
                <c:pt idx="996">
                  <c:v>38609.343454861104</c:v>
                </c:pt>
                <c:pt idx="997">
                  <c:v>38609.344837963021</c:v>
                </c:pt>
                <c:pt idx="998">
                  <c:v>38609.344843750012</c:v>
                </c:pt>
                <c:pt idx="999">
                  <c:v>38609.345520833325</c:v>
                </c:pt>
                <c:pt idx="1000">
                  <c:v>38609.346718750043</c:v>
                </c:pt>
                <c:pt idx="1001">
                  <c:v>38609.34728587963</c:v>
                </c:pt>
                <c:pt idx="1002">
                  <c:v>38609.348622685182</c:v>
                </c:pt>
                <c:pt idx="1003">
                  <c:v>38609.349664351852</c:v>
                </c:pt>
                <c:pt idx="1004">
                  <c:v>38609.352042824125</c:v>
                </c:pt>
                <c:pt idx="1005">
                  <c:v>38609.352957176008</c:v>
                </c:pt>
                <c:pt idx="1006">
                  <c:v>38609.353923611074</c:v>
                </c:pt>
                <c:pt idx="1007">
                  <c:v>38609.354212963022</c:v>
                </c:pt>
                <c:pt idx="1008">
                  <c:v>38609.354618055622</c:v>
                </c:pt>
                <c:pt idx="1009">
                  <c:v>38609.354895833341</c:v>
                </c:pt>
                <c:pt idx="1010">
                  <c:v>38609.355480324091</c:v>
                </c:pt>
                <c:pt idx="1011">
                  <c:v>38609.355671296355</c:v>
                </c:pt>
                <c:pt idx="1012">
                  <c:v>38609.356302083332</c:v>
                </c:pt>
                <c:pt idx="1013">
                  <c:v>38609.356753472275</c:v>
                </c:pt>
                <c:pt idx="1014">
                  <c:v>38609.357459490806</c:v>
                </c:pt>
                <c:pt idx="1015">
                  <c:v>38609.357841435201</c:v>
                </c:pt>
                <c:pt idx="1016">
                  <c:v>38609.357847222243</c:v>
                </c:pt>
                <c:pt idx="1017">
                  <c:v>38609.358362268576</c:v>
                </c:pt>
                <c:pt idx="1018">
                  <c:v>38609.358831018602</c:v>
                </c:pt>
                <c:pt idx="1019">
                  <c:v>38609.359565972241</c:v>
                </c:pt>
                <c:pt idx="1020">
                  <c:v>38609.360144675928</c:v>
                </c:pt>
                <c:pt idx="1021">
                  <c:v>38609.360625000001</c:v>
                </c:pt>
                <c:pt idx="1022">
                  <c:v>38609.361059027782</c:v>
                </c:pt>
                <c:pt idx="1023">
                  <c:v>38609.361741898145</c:v>
                </c:pt>
                <c:pt idx="1024">
                  <c:v>38609.361990740734</c:v>
                </c:pt>
                <c:pt idx="1025">
                  <c:v>38609.361996527776</c:v>
                </c:pt>
                <c:pt idx="1026">
                  <c:v>38609.362569444515</c:v>
                </c:pt>
                <c:pt idx="1027">
                  <c:v>38609.363026620355</c:v>
                </c:pt>
                <c:pt idx="1028">
                  <c:v>38609.36346064815</c:v>
                </c:pt>
                <c:pt idx="1029">
                  <c:v>38609.363912037035</c:v>
                </c:pt>
                <c:pt idx="1030">
                  <c:v>38609.364600694447</c:v>
                </c:pt>
                <c:pt idx="1031">
                  <c:v>38609.364849537036</c:v>
                </c:pt>
                <c:pt idx="1032">
                  <c:v>38609.365237268576</c:v>
                </c:pt>
                <c:pt idx="1033">
                  <c:v>38609.365243055552</c:v>
                </c:pt>
                <c:pt idx="1034">
                  <c:v>38609.365596064818</c:v>
                </c:pt>
                <c:pt idx="1035">
                  <c:v>38609.366128472233</c:v>
                </c:pt>
                <c:pt idx="1036">
                  <c:v>38609.366666666654</c:v>
                </c:pt>
                <c:pt idx="1037">
                  <c:v>38609.367575231481</c:v>
                </c:pt>
                <c:pt idx="1038">
                  <c:v>38609.368570601851</c:v>
                </c:pt>
                <c:pt idx="1039">
                  <c:v>38609.369571759256</c:v>
                </c:pt>
                <c:pt idx="1040">
                  <c:v>38609.370578703703</c:v>
                </c:pt>
                <c:pt idx="1041">
                  <c:v>38609.372858796371</c:v>
                </c:pt>
                <c:pt idx="1042">
                  <c:v>38609.375086805558</c:v>
                </c:pt>
                <c:pt idx="1043">
                  <c:v>38609.377638888938</c:v>
                </c:pt>
                <c:pt idx="1044">
                  <c:v>38609.379074074117</c:v>
                </c:pt>
                <c:pt idx="1045">
                  <c:v>38609.379079861108</c:v>
                </c:pt>
                <c:pt idx="1046">
                  <c:v>38609.381006944488</c:v>
                </c:pt>
                <c:pt idx="1047">
                  <c:v>38609.381012731479</c:v>
                </c:pt>
                <c:pt idx="1048">
                  <c:v>38609.382517361169</c:v>
                </c:pt>
                <c:pt idx="1049">
                  <c:v>38609.385109953706</c:v>
                </c:pt>
                <c:pt idx="1050">
                  <c:v>38609.387407407412</c:v>
                </c:pt>
                <c:pt idx="1051">
                  <c:v>38609.387413194505</c:v>
                </c:pt>
                <c:pt idx="1052">
                  <c:v>38609.391527777778</c:v>
                </c:pt>
                <c:pt idx="1053">
                  <c:v>38609.391533564805</c:v>
                </c:pt>
                <c:pt idx="1054">
                  <c:v>38609.394103009254</c:v>
                </c:pt>
                <c:pt idx="1055">
                  <c:v>38609.396383101855</c:v>
                </c:pt>
                <c:pt idx="1056">
                  <c:v>38609.398263888892</c:v>
                </c:pt>
                <c:pt idx="1057">
                  <c:v>38609.398929398223</c:v>
                </c:pt>
                <c:pt idx="1058">
                  <c:v>38609.399600694444</c:v>
                </c:pt>
                <c:pt idx="1059">
                  <c:v>38609.40030671296</c:v>
                </c:pt>
                <c:pt idx="1060">
                  <c:v>38609.401134259257</c:v>
                </c:pt>
                <c:pt idx="1061">
                  <c:v>38609.401140046284</c:v>
                </c:pt>
                <c:pt idx="1062">
                  <c:v>38609.401782407404</c:v>
                </c:pt>
                <c:pt idx="1063">
                  <c:v>38609.401788194446</c:v>
                </c:pt>
                <c:pt idx="1064">
                  <c:v>38609.402094907411</c:v>
                </c:pt>
                <c:pt idx="1065">
                  <c:v>38609.403009259258</c:v>
                </c:pt>
                <c:pt idx="1066">
                  <c:v>38609.403015046293</c:v>
                </c:pt>
                <c:pt idx="1067">
                  <c:v>38609.403721064773</c:v>
                </c:pt>
                <c:pt idx="1068">
                  <c:v>38609.404189814806</c:v>
                </c:pt>
                <c:pt idx="1069">
                  <c:v>38609.404398148225</c:v>
                </c:pt>
                <c:pt idx="1070">
                  <c:v>38609.404687500006</c:v>
                </c:pt>
                <c:pt idx="1071">
                  <c:v>38609.40501736111</c:v>
                </c:pt>
                <c:pt idx="1072">
                  <c:v>38609.405653935188</c:v>
                </c:pt>
                <c:pt idx="1073">
                  <c:v>38609.405978009258</c:v>
                </c:pt>
                <c:pt idx="1074">
                  <c:v>38609.406603009258</c:v>
                </c:pt>
                <c:pt idx="1075">
                  <c:v>38609.406608796293</c:v>
                </c:pt>
                <c:pt idx="1076">
                  <c:v>38609.407060185185</c:v>
                </c:pt>
                <c:pt idx="1077">
                  <c:v>38609.407702546276</c:v>
                </c:pt>
                <c:pt idx="1078">
                  <c:v>38609.407991898195</c:v>
                </c:pt>
                <c:pt idx="1079">
                  <c:v>38609.408391203702</c:v>
                </c:pt>
                <c:pt idx="1080">
                  <c:v>38609.408773148214</c:v>
                </c:pt>
                <c:pt idx="1081">
                  <c:v>38609.409178240741</c:v>
                </c:pt>
                <c:pt idx="1082">
                  <c:v>38609.409728009254</c:v>
                </c:pt>
                <c:pt idx="1083">
                  <c:v>38609.41054976856</c:v>
                </c:pt>
                <c:pt idx="1084">
                  <c:v>38609.411331018542</c:v>
                </c:pt>
                <c:pt idx="1085">
                  <c:v>38609.411336805562</c:v>
                </c:pt>
                <c:pt idx="1086">
                  <c:v>38609.412112268576</c:v>
                </c:pt>
                <c:pt idx="1087">
                  <c:v>38609.412997685191</c:v>
                </c:pt>
                <c:pt idx="1088">
                  <c:v>38609.414490740739</c:v>
                </c:pt>
                <c:pt idx="1089">
                  <c:v>38609.415596064813</c:v>
                </c:pt>
                <c:pt idx="1090">
                  <c:v>38609.416377314876</c:v>
                </c:pt>
                <c:pt idx="1091">
                  <c:v>38609.416834490825</c:v>
                </c:pt>
                <c:pt idx="1092">
                  <c:v>38609.417748842592</c:v>
                </c:pt>
                <c:pt idx="1093">
                  <c:v>38609.417754629627</c:v>
                </c:pt>
                <c:pt idx="1094">
                  <c:v>38609.418848379675</c:v>
                </c:pt>
                <c:pt idx="1095">
                  <c:v>38609.419421296298</c:v>
                </c:pt>
                <c:pt idx="1096">
                  <c:v>38609.419866898214</c:v>
                </c:pt>
                <c:pt idx="1097">
                  <c:v>38609.419872685183</c:v>
                </c:pt>
                <c:pt idx="1098">
                  <c:v>38609.420468749995</c:v>
                </c:pt>
                <c:pt idx="1099">
                  <c:v>38609.420474536993</c:v>
                </c:pt>
                <c:pt idx="1100">
                  <c:v>38609.421041666588</c:v>
                </c:pt>
                <c:pt idx="1101">
                  <c:v>38609.422627314816</c:v>
                </c:pt>
                <c:pt idx="1102">
                  <c:v>38609.423628472221</c:v>
                </c:pt>
                <c:pt idx="1103">
                  <c:v>38609.42423611111</c:v>
                </c:pt>
                <c:pt idx="1104">
                  <c:v>38609.424241898196</c:v>
                </c:pt>
                <c:pt idx="1105">
                  <c:v>38609.424780092595</c:v>
                </c:pt>
                <c:pt idx="1106">
                  <c:v>38609.425706018505</c:v>
                </c:pt>
                <c:pt idx="1107">
                  <c:v>38609.426562500004</c:v>
                </c:pt>
                <c:pt idx="1108">
                  <c:v>38609.427991898148</c:v>
                </c:pt>
                <c:pt idx="1109">
                  <c:v>38609.427997685176</c:v>
                </c:pt>
                <c:pt idx="1110">
                  <c:v>38609.428778935187</c:v>
                </c:pt>
                <c:pt idx="1111">
                  <c:v>38609.428784722186</c:v>
                </c:pt>
                <c:pt idx="1112">
                  <c:v>38609.429652777777</c:v>
                </c:pt>
                <c:pt idx="1113">
                  <c:v>38609.429658564804</c:v>
                </c:pt>
                <c:pt idx="1114">
                  <c:v>38609.430462962955</c:v>
                </c:pt>
                <c:pt idx="1115">
                  <c:v>38609.431741898145</c:v>
                </c:pt>
                <c:pt idx="1116">
                  <c:v>38609.432754629626</c:v>
                </c:pt>
                <c:pt idx="1117">
                  <c:v>38609.434542824092</c:v>
                </c:pt>
                <c:pt idx="1118">
                  <c:v>38609.435358796298</c:v>
                </c:pt>
                <c:pt idx="1119">
                  <c:v>38609.435364583253</c:v>
                </c:pt>
                <c:pt idx="1120">
                  <c:v>38609.436116898214</c:v>
                </c:pt>
                <c:pt idx="1121">
                  <c:v>38609.436863425966</c:v>
                </c:pt>
                <c:pt idx="1122">
                  <c:v>38609.438564814816</c:v>
                </c:pt>
                <c:pt idx="1123">
                  <c:v>38609.439820601809</c:v>
                </c:pt>
                <c:pt idx="1124">
                  <c:v>38609.441545138892</c:v>
                </c:pt>
                <c:pt idx="1125">
                  <c:v>38609.443234953702</c:v>
                </c:pt>
                <c:pt idx="1126">
                  <c:v>38609.444108796299</c:v>
                </c:pt>
                <c:pt idx="1127">
                  <c:v>38609.444114583326</c:v>
                </c:pt>
                <c:pt idx="1128">
                  <c:v>38609.445069444497</c:v>
                </c:pt>
                <c:pt idx="1129">
                  <c:v>38609.445821759255</c:v>
                </c:pt>
                <c:pt idx="1130">
                  <c:v>38609.446174768542</c:v>
                </c:pt>
                <c:pt idx="1131">
                  <c:v>38609.446591435211</c:v>
                </c:pt>
                <c:pt idx="1132">
                  <c:v>38609.447262731475</c:v>
                </c:pt>
                <c:pt idx="1133">
                  <c:v>38609.448032407468</c:v>
                </c:pt>
                <c:pt idx="1134">
                  <c:v>38609.448935185203</c:v>
                </c:pt>
                <c:pt idx="1135">
                  <c:v>38609.450017361152</c:v>
                </c:pt>
                <c:pt idx="1136">
                  <c:v>38609.450833333343</c:v>
                </c:pt>
                <c:pt idx="1137">
                  <c:v>38609.450839120458</c:v>
                </c:pt>
                <c:pt idx="1138">
                  <c:v>38609.452696759261</c:v>
                </c:pt>
                <c:pt idx="1139">
                  <c:v>38609.454895833333</c:v>
                </c:pt>
                <c:pt idx="1140">
                  <c:v>38609.457563657408</c:v>
                </c:pt>
                <c:pt idx="1141">
                  <c:v>38609.460329861104</c:v>
                </c:pt>
                <c:pt idx="1142">
                  <c:v>38609.462934027782</c:v>
                </c:pt>
                <c:pt idx="1143">
                  <c:v>38609.462939814817</c:v>
                </c:pt>
                <c:pt idx="1144">
                  <c:v>38609.464074074116</c:v>
                </c:pt>
                <c:pt idx="1145">
                  <c:v>38609.464687500003</c:v>
                </c:pt>
                <c:pt idx="1146">
                  <c:v>38609.464693287038</c:v>
                </c:pt>
                <c:pt idx="1147">
                  <c:v>38609.465468749986</c:v>
                </c:pt>
                <c:pt idx="1148">
                  <c:v>38609.467910879626</c:v>
                </c:pt>
                <c:pt idx="1149">
                  <c:v>38609.469652777778</c:v>
                </c:pt>
                <c:pt idx="1150">
                  <c:v>38609.472349537034</c:v>
                </c:pt>
                <c:pt idx="1151">
                  <c:v>38609.474265046338</c:v>
                </c:pt>
                <c:pt idx="1152">
                  <c:v>38609.477129629624</c:v>
                </c:pt>
                <c:pt idx="1153">
                  <c:v>38609.479085648149</c:v>
                </c:pt>
                <c:pt idx="1154">
                  <c:v>38609.480214120435</c:v>
                </c:pt>
                <c:pt idx="1155">
                  <c:v>38609.480219907469</c:v>
                </c:pt>
                <c:pt idx="1156">
                  <c:v>38609.481030092611</c:v>
                </c:pt>
                <c:pt idx="1157">
                  <c:v>38609.48225115746</c:v>
                </c:pt>
                <c:pt idx="1158">
                  <c:v>38609.482812500013</c:v>
                </c:pt>
                <c:pt idx="1159">
                  <c:v>38609.484398148226</c:v>
                </c:pt>
                <c:pt idx="1160">
                  <c:v>38609.484403935188</c:v>
                </c:pt>
                <c:pt idx="1161">
                  <c:v>38609.485723379628</c:v>
                </c:pt>
                <c:pt idx="1162">
                  <c:v>38609.488200231492</c:v>
                </c:pt>
                <c:pt idx="1163">
                  <c:v>38609.490717592591</c:v>
                </c:pt>
                <c:pt idx="1164">
                  <c:v>38609.492945601807</c:v>
                </c:pt>
                <c:pt idx="1165">
                  <c:v>38609.494716435183</c:v>
                </c:pt>
                <c:pt idx="1166">
                  <c:v>38609.496666666622</c:v>
                </c:pt>
                <c:pt idx="1167">
                  <c:v>38609.498524305563</c:v>
                </c:pt>
                <c:pt idx="1168">
                  <c:v>38609.50068287037</c:v>
                </c:pt>
                <c:pt idx="1169">
                  <c:v>38609.500688657405</c:v>
                </c:pt>
                <c:pt idx="1170">
                  <c:v>38609.502615740741</c:v>
                </c:pt>
                <c:pt idx="1171">
                  <c:v>38609.504866898205</c:v>
                </c:pt>
                <c:pt idx="1172">
                  <c:v>38609.506325231479</c:v>
                </c:pt>
                <c:pt idx="1173">
                  <c:v>38609.509259259263</c:v>
                </c:pt>
                <c:pt idx="1174">
                  <c:v>38609.511435185188</c:v>
                </c:pt>
                <c:pt idx="1175">
                  <c:v>38609.513061342601</c:v>
                </c:pt>
                <c:pt idx="1176">
                  <c:v>38609.513067129628</c:v>
                </c:pt>
                <c:pt idx="1177">
                  <c:v>38609.514068287041</c:v>
                </c:pt>
                <c:pt idx="1178">
                  <c:v>38609.514901620372</c:v>
                </c:pt>
                <c:pt idx="1179">
                  <c:v>38609.514907407443</c:v>
                </c:pt>
                <c:pt idx="1180">
                  <c:v>38609.515503472219</c:v>
                </c:pt>
                <c:pt idx="1181">
                  <c:v>38609.515983796286</c:v>
                </c:pt>
                <c:pt idx="1182">
                  <c:v>38609.516221064812</c:v>
                </c:pt>
                <c:pt idx="1183">
                  <c:v>38609.516226851862</c:v>
                </c:pt>
                <c:pt idx="1184">
                  <c:v>38609.51644097222</c:v>
                </c:pt>
                <c:pt idx="1185">
                  <c:v>38609.51666666667</c:v>
                </c:pt>
                <c:pt idx="1186">
                  <c:v>38609.516996527782</c:v>
                </c:pt>
                <c:pt idx="1187">
                  <c:v>38609.517268518517</c:v>
                </c:pt>
                <c:pt idx="1188">
                  <c:v>38609.517563657406</c:v>
                </c:pt>
                <c:pt idx="1189">
                  <c:v>38609.51785300926</c:v>
                </c:pt>
                <c:pt idx="1190">
                  <c:v>38609.518125000002</c:v>
                </c:pt>
                <c:pt idx="1191">
                  <c:v>38609.518130787037</c:v>
                </c:pt>
                <c:pt idx="1192">
                  <c:v>38609.518518518576</c:v>
                </c:pt>
                <c:pt idx="1193">
                  <c:v>38609.519114583287</c:v>
                </c:pt>
                <c:pt idx="1194">
                  <c:v>38609.519918981481</c:v>
                </c:pt>
                <c:pt idx="1195">
                  <c:v>38609.521064814748</c:v>
                </c:pt>
                <c:pt idx="1196">
                  <c:v>38609.522135416664</c:v>
                </c:pt>
                <c:pt idx="1197">
                  <c:v>38609.523177083269</c:v>
                </c:pt>
                <c:pt idx="1198">
                  <c:v>38609.523182870296</c:v>
                </c:pt>
                <c:pt idx="1199">
                  <c:v>38609.523993055554</c:v>
                </c:pt>
                <c:pt idx="1200">
                  <c:v>38609.525486111022</c:v>
                </c:pt>
                <c:pt idx="1201">
                  <c:v>38609.525491898145</c:v>
                </c:pt>
                <c:pt idx="1202">
                  <c:v>38609.527141203624</c:v>
                </c:pt>
                <c:pt idx="1203">
                  <c:v>38609.527146990724</c:v>
                </c:pt>
                <c:pt idx="1204">
                  <c:v>38609.529386574075</c:v>
                </c:pt>
                <c:pt idx="1205">
                  <c:v>38609.529392361066</c:v>
                </c:pt>
                <c:pt idx="1206">
                  <c:v>38609.532673611066</c:v>
                </c:pt>
                <c:pt idx="1207">
                  <c:v>38609.537309027779</c:v>
                </c:pt>
                <c:pt idx="1208">
                  <c:v>38609.542424768515</c:v>
                </c:pt>
                <c:pt idx="1209">
                  <c:v>38609.546626157411</c:v>
                </c:pt>
                <c:pt idx="1210">
                  <c:v>38609.549722222226</c:v>
                </c:pt>
                <c:pt idx="1211">
                  <c:v>38609.549728009224</c:v>
                </c:pt>
                <c:pt idx="1212">
                  <c:v>38609.553935185191</c:v>
                </c:pt>
                <c:pt idx="1213">
                  <c:v>38609.556267361113</c:v>
                </c:pt>
                <c:pt idx="1214">
                  <c:v>38609.557881944442</c:v>
                </c:pt>
                <c:pt idx="1215">
                  <c:v>38609.557887731484</c:v>
                </c:pt>
                <c:pt idx="1216">
                  <c:v>38609.558449074117</c:v>
                </c:pt>
                <c:pt idx="1217">
                  <c:v>38609.559375000012</c:v>
                </c:pt>
                <c:pt idx="1218">
                  <c:v>38609.560127314806</c:v>
                </c:pt>
                <c:pt idx="1219">
                  <c:v>38609.561134259224</c:v>
                </c:pt>
                <c:pt idx="1220">
                  <c:v>38609.561753472204</c:v>
                </c:pt>
                <c:pt idx="1221">
                  <c:v>38609.56355324074</c:v>
                </c:pt>
                <c:pt idx="1222">
                  <c:v>38609.565624999996</c:v>
                </c:pt>
                <c:pt idx="1223">
                  <c:v>38609.567748842594</c:v>
                </c:pt>
                <c:pt idx="1224">
                  <c:v>38609.567754629585</c:v>
                </c:pt>
                <c:pt idx="1225">
                  <c:v>38609.569820601784</c:v>
                </c:pt>
                <c:pt idx="1226">
                  <c:v>38609.573946759207</c:v>
                </c:pt>
                <c:pt idx="1227">
                  <c:v>38609.575497685175</c:v>
                </c:pt>
                <c:pt idx="1228">
                  <c:v>38609.578894675942</c:v>
                </c:pt>
                <c:pt idx="1229">
                  <c:v>38609.580613425991</c:v>
                </c:pt>
                <c:pt idx="1230">
                  <c:v>38609.582569444523</c:v>
                </c:pt>
                <c:pt idx="1231">
                  <c:v>38609.585642361104</c:v>
                </c:pt>
                <c:pt idx="1232">
                  <c:v>38609.590150462966</c:v>
                </c:pt>
                <c:pt idx="1233">
                  <c:v>38609.592685185184</c:v>
                </c:pt>
                <c:pt idx="1234">
                  <c:v>38609.595358796294</c:v>
                </c:pt>
                <c:pt idx="1235">
                  <c:v>38609.598090277781</c:v>
                </c:pt>
                <c:pt idx="1236">
                  <c:v>38609.600960648146</c:v>
                </c:pt>
                <c:pt idx="1237">
                  <c:v>38609.604195601809</c:v>
                </c:pt>
                <c:pt idx="1238">
                  <c:v>38609.607407407406</c:v>
                </c:pt>
                <c:pt idx="1239">
                  <c:v>38609.607413194448</c:v>
                </c:pt>
                <c:pt idx="1240">
                  <c:v>38609.608078703706</c:v>
                </c:pt>
                <c:pt idx="1241">
                  <c:v>38609.608697916665</c:v>
                </c:pt>
                <c:pt idx="1242">
                  <c:v>38609.608952546296</c:v>
                </c:pt>
                <c:pt idx="1243">
                  <c:v>38609.609195601799</c:v>
                </c:pt>
                <c:pt idx="1244">
                  <c:v>38609.609467592585</c:v>
                </c:pt>
                <c:pt idx="1245">
                  <c:v>38609.609942129624</c:v>
                </c:pt>
                <c:pt idx="1246">
                  <c:v>38609.610341435182</c:v>
                </c:pt>
                <c:pt idx="1247">
                  <c:v>38609.61124421296</c:v>
                </c:pt>
                <c:pt idx="1248">
                  <c:v>38609.611672453706</c:v>
                </c:pt>
                <c:pt idx="1249">
                  <c:v>38609.612395833334</c:v>
                </c:pt>
                <c:pt idx="1250">
                  <c:v>38609.612962962965</c:v>
                </c:pt>
                <c:pt idx="1251">
                  <c:v>38609.613836805562</c:v>
                </c:pt>
                <c:pt idx="1252">
                  <c:v>38609.613842592589</c:v>
                </c:pt>
                <c:pt idx="1253">
                  <c:v>38609.614375000012</c:v>
                </c:pt>
                <c:pt idx="1254">
                  <c:v>38609.615277777782</c:v>
                </c:pt>
                <c:pt idx="1255">
                  <c:v>38609.615896990741</c:v>
                </c:pt>
                <c:pt idx="1256">
                  <c:v>38609.616782407407</c:v>
                </c:pt>
                <c:pt idx="1257">
                  <c:v>38609.616788194442</c:v>
                </c:pt>
                <c:pt idx="1258">
                  <c:v>38609.617557870391</c:v>
                </c:pt>
                <c:pt idx="1259">
                  <c:v>38609.617563657404</c:v>
                </c:pt>
                <c:pt idx="1260">
                  <c:v>38609.618206018567</c:v>
                </c:pt>
                <c:pt idx="1261">
                  <c:v>38609.618553240798</c:v>
                </c:pt>
                <c:pt idx="1262">
                  <c:v>38609.618998842612</c:v>
                </c:pt>
                <c:pt idx="1263">
                  <c:v>38609.619623842591</c:v>
                </c:pt>
                <c:pt idx="1264">
                  <c:v>38609.620173611023</c:v>
                </c:pt>
                <c:pt idx="1265">
                  <c:v>38609.620491898146</c:v>
                </c:pt>
                <c:pt idx="1266">
                  <c:v>38609.620902777737</c:v>
                </c:pt>
                <c:pt idx="1267">
                  <c:v>38609.621724536963</c:v>
                </c:pt>
                <c:pt idx="1268">
                  <c:v>38609.623674768474</c:v>
                </c:pt>
                <c:pt idx="1269">
                  <c:v>38609.626348379628</c:v>
                </c:pt>
                <c:pt idx="1270">
                  <c:v>38609.628246527776</c:v>
                </c:pt>
                <c:pt idx="1271">
                  <c:v>38609.629357638885</c:v>
                </c:pt>
                <c:pt idx="1272">
                  <c:v>38609.631712962924</c:v>
                </c:pt>
                <c:pt idx="1273">
                  <c:v>38609.633796296286</c:v>
                </c:pt>
                <c:pt idx="1274">
                  <c:v>38609.635833333334</c:v>
                </c:pt>
                <c:pt idx="1275">
                  <c:v>38609.637413194447</c:v>
                </c:pt>
                <c:pt idx="1276">
                  <c:v>38609.640480324073</c:v>
                </c:pt>
                <c:pt idx="1277">
                  <c:v>38609.643524305553</c:v>
                </c:pt>
                <c:pt idx="1278">
                  <c:v>38609.647378472233</c:v>
                </c:pt>
                <c:pt idx="1279">
                  <c:v>38609.651811342635</c:v>
                </c:pt>
                <c:pt idx="1280">
                  <c:v>38609.666412037026</c:v>
                </c:pt>
                <c:pt idx="1281">
                  <c:v>38609.68341435185</c:v>
                </c:pt>
                <c:pt idx="1282">
                  <c:v>38609.693640046251</c:v>
                </c:pt>
                <c:pt idx="1283">
                  <c:v>38609.69890625</c:v>
                </c:pt>
                <c:pt idx="1284">
                  <c:v>38609.703946759189</c:v>
                </c:pt>
                <c:pt idx="1285">
                  <c:v>38609.707401620297</c:v>
                </c:pt>
                <c:pt idx="1286">
                  <c:v>38609.710642361104</c:v>
                </c:pt>
                <c:pt idx="1287">
                  <c:v>38609.714913194497</c:v>
                </c:pt>
                <c:pt idx="1288">
                  <c:v>38609.721695601773</c:v>
                </c:pt>
                <c:pt idx="1289">
                  <c:v>38609.721701388844</c:v>
                </c:pt>
                <c:pt idx="1290">
                  <c:v>38609.818148148224</c:v>
                </c:pt>
                <c:pt idx="1291">
                  <c:v>38609.83273726856</c:v>
                </c:pt>
                <c:pt idx="1292">
                  <c:v>38609.834971064818</c:v>
                </c:pt>
                <c:pt idx="1293">
                  <c:v>38609.852662037039</c:v>
                </c:pt>
                <c:pt idx="1294">
                  <c:v>38616.180399305602</c:v>
                </c:pt>
                <c:pt idx="1295">
                  <c:v>38617.206325231484</c:v>
                </c:pt>
                <c:pt idx="1296">
                  <c:v>38618.202193287034</c:v>
                </c:pt>
                <c:pt idx="1297">
                  <c:v>38619.203964120374</c:v>
                </c:pt>
                <c:pt idx="1298">
                  <c:v>38620.215138888889</c:v>
                </c:pt>
                <c:pt idx="1299">
                  <c:v>38621.213859953707</c:v>
                </c:pt>
                <c:pt idx="1300">
                  <c:v>38621.246278935192</c:v>
                </c:pt>
                <c:pt idx="1301">
                  <c:v>38621.24882523148</c:v>
                </c:pt>
                <c:pt idx="1302">
                  <c:v>38623.206435185188</c:v>
                </c:pt>
                <c:pt idx="1303">
                  <c:v>38624.208211805562</c:v>
                </c:pt>
                <c:pt idx="1304">
                  <c:v>38624.208217592612</c:v>
                </c:pt>
                <c:pt idx="1305">
                  <c:v>38624.21670138889</c:v>
                </c:pt>
                <c:pt idx="1306">
                  <c:v>38624.216707175932</c:v>
                </c:pt>
                <c:pt idx="1307">
                  <c:v>38625.237702546234</c:v>
                </c:pt>
                <c:pt idx="1308">
                  <c:v>38630.137430555515</c:v>
                </c:pt>
                <c:pt idx="1309">
                  <c:v>38630.360879629632</c:v>
                </c:pt>
                <c:pt idx="1310">
                  <c:v>38630.362013888938</c:v>
                </c:pt>
                <c:pt idx="1311">
                  <c:v>38630.362019675973</c:v>
                </c:pt>
                <c:pt idx="1312">
                  <c:v>38630.370868055601</c:v>
                </c:pt>
                <c:pt idx="1313">
                  <c:v>38630.371122685174</c:v>
                </c:pt>
                <c:pt idx="1314">
                  <c:v>38630.372042824092</c:v>
                </c:pt>
                <c:pt idx="1315">
                  <c:v>38630.373182870324</c:v>
                </c:pt>
                <c:pt idx="1316">
                  <c:v>38630.482442129629</c:v>
                </c:pt>
                <c:pt idx="1317">
                  <c:v>38630.482644675933</c:v>
                </c:pt>
                <c:pt idx="1318">
                  <c:v>38630.482650463011</c:v>
                </c:pt>
                <c:pt idx="1319">
                  <c:v>38630.482934027823</c:v>
                </c:pt>
                <c:pt idx="1320">
                  <c:v>38630.483142361074</c:v>
                </c:pt>
                <c:pt idx="1321">
                  <c:v>38630.483148148196</c:v>
                </c:pt>
                <c:pt idx="1322">
                  <c:v>38630.483489583268</c:v>
                </c:pt>
                <c:pt idx="1323">
                  <c:v>38630.483784722186</c:v>
                </c:pt>
                <c:pt idx="1324">
                  <c:v>38630.484982638889</c:v>
                </c:pt>
                <c:pt idx="1325">
                  <c:v>38630.486637731483</c:v>
                </c:pt>
                <c:pt idx="1326">
                  <c:v>38630.488738426</c:v>
                </c:pt>
                <c:pt idx="1327">
                  <c:v>38630.48923032415</c:v>
                </c:pt>
                <c:pt idx="1328">
                  <c:v>38630.489681712956</c:v>
                </c:pt>
                <c:pt idx="1329">
                  <c:v>38630.490428240744</c:v>
                </c:pt>
                <c:pt idx="1330">
                  <c:v>38630.601093749996</c:v>
                </c:pt>
                <c:pt idx="1331">
                  <c:v>38630.601261574076</c:v>
                </c:pt>
                <c:pt idx="1332">
                  <c:v>38630.601440972176</c:v>
                </c:pt>
                <c:pt idx="1333">
                  <c:v>38630.601585648146</c:v>
                </c:pt>
                <c:pt idx="1334">
                  <c:v>38630.601591435188</c:v>
                </c:pt>
                <c:pt idx="1335">
                  <c:v>38630.601863425931</c:v>
                </c:pt>
                <c:pt idx="1336">
                  <c:v>38630.601869212966</c:v>
                </c:pt>
                <c:pt idx="1337">
                  <c:v>38630.602314814816</c:v>
                </c:pt>
                <c:pt idx="1338">
                  <c:v>38630.602673611065</c:v>
                </c:pt>
                <c:pt idx="1339">
                  <c:v>38630.602679398224</c:v>
                </c:pt>
                <c:pt idx="1340">
                  <c:v>38630.602899305602</c:v>
                </c:pt>
                <c:pt idx="1341">
                  <c:v>38630.603275462963</c:v>
                </c:pt>
                <c:pt idx="1342">
                  <c:v>38630.603640046284</c:v>
                </c:pt>
                <c:pt idx="1343">
                  <c:v>38630.603645833253</c:v>
                </c:pt>
                <c:pt idx="1344">
                  <c:v>38630.603952546284</c:v>
                </c:pt>
                <c:pt idx="1345">
                  <c:v>38630.603958333326</c:v>
                </c:pt>
                <c:pt idx="1346">
                  <c:v>38630.604155092602</c:v>
                </c:pt>
                <c:pt idx="1347">
                  <c:v>38630.604490740734</c:v>
                </c:pt>
                <c:pt idx="1348">
                  <c:v>38630.604837963001</c:v>
                </c:pt>
                <c:pt idx="1349">
                  <c:v>38630.607204861066</c:v>
                </c:pt>
                <c:pt idx="1350">
                  <c:v>38630.765497685126</c:v>
                </c:pt>
                <c:pt idx="1351">
                  <c:v>38630.945248842603</c:v>
                </c:pt>
                <c:pt idx="1352">
                  <c:v>38630.966157407413</c:v>
                </c:pt>
                <c:pt idx="1353">
                  <c:v>38630.966493055559</c:v>
                </c:pt>
                <c:pt idx="1354">
                  <c:v>38630.966793981475</c:v>
                </c:pt>
                <c:pt idx="1355">
                  <c:v>38630.96689236111</c:v>
                </c:pt>
                <c:pt idx="1356">
                  <c:v>38630.966984953659</c:v>
                </c:pt>
                <c:pt idx="1357">
                  <c:v>38630.96725115741</c:v>
                </c:pt>
                <c:pt idx="1358">
                  <c:v>38630.967256944496</c:v>
                </c:pt>
                <c:pt idx="1359">
                  <c:v>38630.967471064774</c:v>
                </c:pt>
                <c:pt idx="1360">
                  <c:v>38630.967841435187</c:v>
                </c:pt>
                <c:pt idx="1361">
                  <c:v>38630.967968749996</c:v>
                </c:pt>
                <c:pt idx="1362">
                  <c:v>38630.968101851824</c:v>
                </c:pt>
                <c:pt idx="1363">
                  <c:v>38630.968165509206</c:v>
                </c:pt>
                <c:pt idx="1364">
                  <c:v>38630.968344907407</c:v>
                </c:pt>
                <c:pt idx="1365">
                  <c:v>38630.968466435188</c:v>
                </c:pt>
                <c:pt idx="1366">
                  <c:v>38630.968611111108</c:v>
                </c:pt>
                <c:pt idx="1367">
                  <c:v>38630.968744212965</c:v>
                </c:pt>
                <c:pt idx="1368">
                  <c:v>38630.969045138889</c:v>
                </c:pt>
                <c:pt idx="1369">
                  <c:v>38630.969050925931</c:v>
                </c:pt>
                <c:pt idx="1370">
                  <c:v>38630.969461805515</c:v>
                </c:pt>
                <c:pt idx="1371">
                  <c:v>38630.970196759255</c:v>
                </c:pt>
                <c:pt idx="1372">
                  <c:v>38630.970202546298</c:v>
                </c:pt>
                <c:pt idx="1373">
                  <c:v>38630.970896990788</c:v>
                </c:pt>
                <c:pt idx="1374">
                  <c:v>38630.972372685188</c:v>
                </c:pt>
                <c:pt idx="1375">
                  <c:v>38630.975133101834</c:v>
                </c:pt>
                <c:pt idx="1376">
                  <c:v>38631.016770833325</c:v>
                </c:pt>
                <c:pt idx="1377">
                  <c:v>38631.016944444505</c:v>
                </c:pt>
                <c:pt idx="1378">
                  <c:v>38631.017222222232</c:v>
                </c:pt>
                <c:pt idx="1379">
                  <c:v>38631.017228009259</c:v>
                </c:pt>
                <c:pt idx="1380">
                  <c:v>38631.017500000002</c:v>
                </c:pt>
                <c:pt idx="1381">
                  <c:v>38631.018292824141</c:v>
                </c:pt>
                <c:pt idx="1382">
                  <c:v>38631.018541666665</c:v>
                </c:pt>
                <c:pt idx="1383">
                  <c:v>38631.02089699074</c:v>
                </c:pt>
                <c:pt idx="1384">
                  <c:v>38631.021192129585</c:v>
                </c:pt>
                <c:pt idx="1385">
                  <c:v>38631.021631944444</c:v>
                </c:pt>
                <c:pt idx="1386">
                  <c:v>38631.033564814774</c:v>
                </c:pt>
                <c:pt idx="1387">
                  <c:v>38631.033570601809</c:v>
                </c:pt>
                <c:pt idx="1388">
                  <c:v>38631.039942129624</c:v>
                </c:pt>
                <c:pt idx="1389">
                  <c:v>38631.043344907404</c:v>
                </c:pt>
                <c:pt idx="1390">
                  <c:v>38631.049085648148</c:v>
                </c:pt>
                <c:pt idx="1391">
                  <c:v>38631.049635416668</c:v>
                </c:pt>
                <c:pt idx="1392">
                  <c:v>38631.059351851851</c:v>
                </c:pt>
                <c:pt idx="1393">
                  <c:v>38631.059971064817</c:v>
                </c:pt>
                <c:pt idx="1394">
                  <c:v>38631.060381944444</c:v>
                </c:pt>
                <c:pt idx="1395">
                  <c:v>38631.060387731428</c:v>
                </c:pt>
                <c:pt idx="1396">
                  <c:v>38631.060596064817</c:v>
                </c:pt>
                <c:pt idx="1397">
                  <c:v>38631.060856481483</c:v>
                </c:pt>
                <c:pt idx="1398">
                  <c:v>38631.061001157374</c:v>
                </c:pt>
                <c:pt idx="1399">
                  <c:v>38631.061226851809</c:v>
                </c:pt>
                <c:pt idx="1400">
                  <c:v>38631.061452546252</c:v>
                </c:pt>
                <c:pt idx="1401">
                  <c:v>38631.061903935144</c:v>
                </c:pt>
                <c:pt idx="1402">
                  <c:v>38631.062164351824</c:v>
                </c:pt>
                <c:pt idx="1403">
                  <c:v>38631.062326388892</c:v>
                </c:pt>
                <c:pt idx="1404">
                  <c:v>38631.062430555554</c:v>
                </c:pt>
                <c:pt idx="1405">
                  <c:v>38631.062569444497</c:v>
                </c:pt>
                <c:pt idx="1406">
                  <c:v>38631.062575231481</c:v>
                </c:pt>
                <c:pt idx="1407">
                  <c:v>38631.062667824073</c:v>
                </c:pt>
                <c:pt idx="1408">
                  <c:v>38631.062777777777</c:v>
                </c:pt>
                <c:pt idx="1409">
                  <c:v>38631.062899305602</c:v>
                </c:pt>
                <c:pt idx="1410">
                  <c:v>38631.063090277778</c:v>
                </c:pt>
                <c:pt idx="1411">
                  <c:v>38631.063211805558</c:v>
                </c:pt>
                <c:pt idx="1412">
                  <c:v>38631.063478009215</c:v>
                </c:pt>
                <c:pt idx="1413">
                  <c:v>38631.063697916623</c:v>
                </c:pt>
                <c:pt idx="1414">
                  <c:v>38631.064068287036</c:v>
                </c:pt>
                <c:pt idx="1415">
                  <c:v>38631.064224537025</c:v>
                </c:pt>
                <c:pt idx="1416">
                  <c:v>38631.064421296294</c:v>
                </c:pt>
                <c:pt idx="1417">
                  <c:v>38631.064565972221</c:v>
                </c:pt>
                <c:pt idx="1418">
                  <c:v>38631.064837962993</c:v>
                </c:pt>
                <c:pt idx="1419">
                  <c:v>38631.065225694445</c:v>
                </c:pt>
                <c:pt idx="1420">
                  <c:v>38631.069699074083</c:v>
                </c:pt>
                <c:pt idx="1421">
                  <c:v>38631.071053240739</c:v>
                </c:pt>
                <c:pt idx="1422">
                  <c:v>38631.072008101852</c:v>
                </c:pt>
                <c:pt idx="1423">
                  <c:v>38631.072355324141</c:v>
                </c:pt>
                <c:pt idx="1424">
                  <c:v>38631.072673611074</c:v>
                </c:pt>
                <c:pt idx="1425">
                  <c:v>38631.072893518518</c:v>
                </c:pt>
                <c:pt idx="1426">
                  <c:v>38631.073721064764</c:v>
                </c:pt>
                <c:pt idx="1427">
                  <c:v>38631.074184027777</c:v>
                </c:pt>
                <c:pt idx="1428">
                  <c:v>38631.075457175932</c:v>
                </c:pt>
                <c:pt idx="1429">
                  <c:v>38631.075937500005</c:v>
                </c:pt>
                <c:pt idx="1430">
                  <c:v>38631.076284722221</c:v>
                </c:pt>
                <c:pt idx="1431">
                  <c:v>38631.076591435201</c:v>
                </c:pt>
                <c:pt idx="1432">
                  <c:v>38631.079172453705</c:v>
                </c:pt>
                <c:pt idx="1433">
                  <c:v>38631.080399305603</c:v>
                </c:pt>
                <c:pt idx="1434">
                  <c:v>38631.081087962964</c:v>
                </c:pt>
                <c:pt idx="1435">
                  <c:v>38631.082042824091</c:v>
                </c:pt>
                <c:pt idx="1436">
                  <c:v>38631.082928240743</c:v>
                </c:pt>
                <c:pt idx="1437">
                  <c:v>38631.083640046294</c:v>
                </c:pt>
                <c:pt idx="1438">
                  <c:v>38631.083940972225</c:v>
                </c:pt>
                <c:pt idx="1439">
                  <c:v>38631.084056712993</c:v>
                </c:pt>
                <c:pt idx="1440">
                  <c:v>38631.084357638931</c:v>
                </c:pt>
                <c:pt idx="1441">
                  <c:v>38631.084681712964</c:v>
                </c:pt>
                <c:pt idx="1442">
                  <c:v>38631.085295138939</c:v>
                </c:pt>
                <c:pt idx="1443">
                  <c:v>38631.085596064811</c:v>
                </c:pt>
                <c:pt idx="1444">
                  <c:v>38631.085960648146</c:v>
                </c:pt>
                <c:pt idx="1445">
                  <c:v>38631.08621527785</c:v>
                </c:pt>
                <c:pt idx="1446">
                  <c:v>38631.086597222275</c:v>
                </c:pt>
                <c:pt idx="1447">
                  <c:v>38631.086828703701</c:v>
                </c:pt>
                <c:pt idx="1448">
                  <c:v>38631.087291666656</c:v>
                </c:pt>
                <c:pt idx="1449">
                  <c:v>38631.087552083336</c:v>
                </c:pt>
                <c:pt idx="1450">
                  <c:v>38631.088101851834</c:v>
                </c:pt>
                <c:pt idx="1451">
                  <c:v>38631.088449074115</c:v>
                </c:pt>
                <c:pt idx="1452">
                  <c:v>38631.089079861114</c:v>
                </c:pt>
                <c:pt idx="1453">
                  <c:v>38631.089085648149</c:v>
                </c:pt>
                <c:pt idx="1454">
                  <c:v>38631.089849537035</c:v>
                </c:pt>
                <c:pt idx="1455">
                  <c:v>38631.092390046295</c:v>
                </c:pt>
                <c:pt idx="1456">
                  <c:v>38631.094646990736</c:v>
                </c:pt>
                <c:pt idx="1457">
                  <c:v>38631.103703703615</c:v>
                </c:pt>
                <c:pt idx="1458">
                  <c:v>38631.103709490744</c:v>
                </c:pt>
                <c:pt idx="1459">
                  <c:v>38631.113825231485</c:v>
                </c:pt>
                <c:pt idx="1460">
                  <c:v>38631.113831018542</c:v>
                </c:pt>
                <c:pt idx="1461">
                  <c:v>38631.12686921296</c:v>
                </c:pt>
                <c:pt idx="1462">
                  <c:v>38631.126875000002</c:v>
                </c:pt>
                <c:pt idx="1463">
                  <c:v>38631.134693287036</c:v>
                </c:pt>
                <c:pt idx="1464">
                  <c:v>38631.141921296294</c:v>
                </c:pt>
                <c:pt idx="1465">
                  <c:v>38631.184218750044</c:v>
                </c:pt>
                <c:pt idx="1466">
                  <c:v>38631.197656249999</c:v>
                </c:pt>
                <c:pt idx="1467">
                  <c:v>38631.199351851799</c:v>
                </c:pt>
                <c:pt idx="1468">
                  <c:v>38631.204027777778</c:v>
                </c:pt>
                <c:pt idx="1469">
                  <c:v>38631.242303240739</c:v>
                </c:pt>
                <c:pt idx="1470">
                  <c:v>38631.254918981482</c:v>
                </c:pt>
                <c:pt idx="1471">
                  <c:v>38631.272795138888</c:v>
                </c:pt>
                <c:pt idx="1472">
                  <c:v>38631.274299768542</c:v>
                </c:pt>
                <c:pt idx="1473">
                  <c:v>38631.274508101851</c:v>
                </c:pt>
                <c:pt idx="1474">
                  <c:v>38631.27485532414</c:v>
                </c:pt>
                <c:pt idx="1475">
                  <c:v>38631.275028935175</c:v>
                </c:pt>
                <c:pt idx="1476">
                  <c:v>38631.275347222225</c:v>
                </c:pt>
                <c:pt idx="1477">
                  <c:v>38631.27561921296</c:v>
                </c:pt>
                <c:pt idx="1478">
                  <c:v>38631.275821759198</c:v>
                </c:pt>
                <c:pt idx="1479">
                  <c:v>38631.276093749999</c:v>
                </c:pt>
                <c:pt idx="1480">
                  <c:v>38631.276637731484</c:v>
                </c:pt>
                <c:pt idx="1481">
                  <c:v>38631.277008101824</c:v>
                </c:pt>
                <c:pt idx="1482">
                  <c:v>38631.279565972225</c:v>
                </c:pt>
                <c:pt idx="1483">
                  <c:v>38631.282528935182</c:v>
                </c:pt>
                <c:pt idx="1484">
                  <c:v>38631.290804398195</c:v>
                </c:pt>
                <c:pt idx="1485">
                  <c:v>38631.290810185186</c:v>
                </c:pt>
                <c:pt idx="1486">
                  <c:v>38631.298038194487</c:v>
                </c:pt>
                <c:pt idx="1487">
                  <c:v>38631.312731481492</c:v>
                </c:pt>
                <c:pt idx="1488">
                  <c:v>38631.31845486111</c:v>
                </c:pt>
                <c:pt idx="1489">
                  <c:v>38631.320555555561</c:v>
                </c:pt>
                <c:pt idx="1490">
                  <c:v>38631.324623842593</c:v>
                </c:pt>
                <c:pt idx="1491">
                  <c:v>38631.332141203704</c:v>
                </c:pt>
                <c:pt idx="1492">
                  <c:v>38631.339056712961</c:v>
                </c:pt>
                <c:pt idx="1493">
                  <c:v>38631.341626157409</c:v>
                </c:pt>
                <c:pt idx="1494">
                  <c:v>38631.363634259258</c:v>
                </c:pt>
                <c:pt idx="1495">
                  <c:v>38631.368726851855</c:v>
                </c:pt>
                <c:pt idx="1496">
                  <c:v>38631.371377314812</c:v>
                </c:pt>
                <c:pt idx="1497">
                  <c:v>38631.384120370392</c:v>
                </c:pt>
                <c:pt idx="1498">
                  <c:v>38631.390885416666</c:v>
                </c:pt>
                <c:pt idx="1499">
                  <c:v>38631.394785879624</c:v>
                </c:pt>
                <c:pt idx="1500">
                  <c:v>38631.395792824071</c:v>
                </c:pt>
                <c:pt idx="1501">
                  <c:v>38631.396435185183</c:v>
                </c:pt>
                <c:pt idx="1502">
                  <c:v>38631.396440972225</c:v>
                </c:pt>
                <c:pt idx="1503">
                  <c:v>38631.396776620371</c:v>
                </c:pt>
                <c:pt idx="1504">
                  <c:v>38631.397291666624</c:v>
                </c:pt>
                <c:pt idx="1505">
                  <c:v>38631.397424768504</c:v>
                </c:pt>
                <c:pt idx="1506">
                  <c:v>38631.397685185184</c:v>
                </c:pt>
                <c:pt idx="1507">
                  <c:v>38631.397876157411</c:v>
                </c:pt>
                <c:pt idx="1508">
                  <c:v>38631.398211805601</c:v>
                </c:pt>
                <c:pt idx="1509">
                  <c:v>38631.398645833324</c:v>
                </c:pt>
                <c:pt idx="1510">
                  <c:v>38631.398651620373</c:v>
                </c:pt>
                <c:pt idx="1511">
                  <c:v>38631.399907407409</c:v>
                </c:pt>
                <c:pt idx="1512">
                  <c:v>38631.40031828708</c:v>
                </c:pt>
                <c:pt idx="1513">
                  <c:v>38631.400763888887</c:v>
                </c:pt>
                <c:pt idx="1514">
                  <c:v>38631.400769675929</c:v>
                </c:pt>
                <c:pt idx="1515">
                  <c:v>38631.401053240741</c:v>
                </c:pt>
                <c:pt idx="1516">
                  <c:v>38631.401620370372</c:v>
                </c:pt>
                <c:pt idx="1517">
                  <c:v>38631.401626157407</c:v>
                </c:pt>
                <c:pt idx="1518">
                  <c:v>38631.402436342636</c:v>
                </c:pt>
                <c:pt idx="1519">
                  <c:v>38631.404421296298</c:v>
                </c:pt>
                <c:pt idx="1520">
                  <c:v>38631.404427083326</c:v>
                </c:pt>
                <c:pt idx="1521">
                  <c:v>38631.404554398243</c:v>
                </c:pt>
                <c:pt idx="1522">
                  <c:v>38631.404699074141</c:v>
                </c:pt>
                <c:pt idx="1523">
                  <c:v>38631.404809027823</c:v>
                </c:pt>
                <c:pt idx="1524">
                  <c:v>38631.404994212993</c:v>
                </c:pt>
                <c:pt idx="1525">
                  <c:v>38631.405086805556</c:v>
                </c:pt>
                <c:pt idx="1526">
                  <c:v>38631.405237268576</c:v>
                </c:pt>
                <c:pt idx="1527">
                  <c:v>38631.405341435187</c:v>
                </c:pt>
                <c:pt idx="1528">
                  <c:v>38631.40556712963</c:v>
                </c:pt>
                <c:pt idx="1529">
                  <c:v>38631.406047453711</c:v>
                </c:pt>
                <c:pt idx="1530">
                  <c:v>38631.411250000012</c:v>
                </c:pt>
                <c:pt idx="1531">
                  <c:v>38631.412361111114</c:v>
                </c:pt>
                <c:pt idx="1532">
                  <c:v>38631.412366898214</c:v>
                </c:pt>
                <c:pt idx="1533">
                  <c:v>38631.415515046356</c:v>
                </c:pt>
                <c:pt idx="1534">
                  <c:v>38631.415520833325</c:v>
                </c:pt>
                <c:pt idx="1535">
                  <c:v>38631.416840277823</c:v>
                </c:pt>
                <c:pt idx="1536">
                  <c:v>38631.418651620392</c:v>
                </c:pt>
                <c:pt idx="1537">
                  <c:v>38631.419340277782</c:v>
                </c:pt>
                <c:pt idx="1538">
                  <c:v>38631.420665509198</c:v>
                </c:pt>
                <c:pt idx="1539">
                  <c:v>38631.421498842596</c:v>
                </c:pt>
                <c:pt idx="1540">
                  <c:v>38631.422563657405</c:v>
                </c:pt>
                <c:pt idx="1541">
                  <c:v>38631.422795138889</c:v>
                </c:pt>
                <c:pt idx="1542">
                  <c:v>38631.423234953705</c:v>
                </c:pt>
                <c:pt idx="1543">
                  <c:v>38631.423726851797</c:v>
                </c:pt>
                <c:pt idx="1544">
                  <c:v>38631.425138888888</c:v>
                </c:pt>
                <c:pt idx="1545">
                  <c:v>38631.425989583244</c:v>
                </c:pt>
                <c:pt idx="1546">
                  <c:v>38631.425995370373</c:v>
                </c:pt>
                <c:pt idx="1547">
                  <c:v>38631.426805555559</c:v>
                </c:pt>
                <c:pt idx="1548">
                  <c:v>38631.427262731428</c:v>
                </c:pt>
                <c:pt idx="1549">
                  <c:v>38631.428292824115</c:v>
                </c:pt>
                <c:pt idx="1550">
                  <c:v>38631.428298611114</c:v>
                </c:pt>
                <c:pt idx="1551">
                  <c:v>38631.428761574076</c:v>
                </c:pt>
                <c:pt idx="1552">
                  <c:v>38631.429108796285</c:v>
                </c:pt>
                <c:pt idx="1553">
                  <c:v>38631.429351851824</c:v>
                </c:pt>
                <c:pt idx="1554">
                  <c:v>38631.431533564806</c:v>
                </c:pt>
                <c:pt idx="1555">
                  <c:v>38631.431736111066</c:v>
                </c:pt>
                <c:pt idx="1556">
                  <c:v>38631.434317129642</c:v>
                </c:pt>
                <c:pt idx="1557">
                  <c:v>38631.435457175932</c:v>
                </c:pt>
                <c:pt idx="1558">
                  <c:v>38631.435954861074</c:v>
                </c:pt>
                <c:pt idx="1559">
                  <c:v>38631.436597222266</c:v>
                </c:pt>
                <c:pt idx="1560">
                  <c:v>38631.437696759254</c:v>
                </c:pt>
                <c:pt idx="1561">
                  <c:v>38631.438304398223</c:v>
                </c:pt>
                <c:pt idx="1562">
                  <c:v>38631.439322916623</c:v>
                </c:pt>
                <c:pt idx="1563">
                  <c:v>38631.440011574115</c:v>
                </c:pt>
                <c:pt idx="1564">
                  <c:v>38631.44067708333</c:v>
                </c:pt>
                <c:pt idx="1565">
                  <c:v>38631.441030092603</c:v>
                </c:pt>
                <c:pt idx="1566">
                  <c:v>38631.441562500004</c:v>
                </c:pt>
                <c:pt idx="1567">
                  <c:v>38631.441840277781</c:v>
                </c:pt>
                <c:pt idx="1568">
                  <c:v>38631.442187500004</c:v>
                </c:pt>
                <c:pt idx="1569">
                  <c:v>38631.442430555559</c:v>
                </c:pt>
                <c:pt idx="1570">
                  <c:v>38631.442725694447</c:v>
                </c:pt>
                <c:pt idx="1571">
                  <c:v>38631.443067129629</c:v>
                </c:pt>
                <c:pt idx="1572">
                  <c:v>38631.445046296343</c:v>
                </c:pt>
                <c:pt idx="1573">
                  <c:v>38631.447829861114</c:v>
                </c:pt>
                <c:pt idx="1574">
                  <c:v>38631.451527777783</c:v>
                </c:pt>
                <c:pt idx="1575">
                  <c:v>38631.451533564818</c:v>
                </c:pt>
                <c:pt idx="1576">
                  <c:v>38631.453871527781</c:v>
                </c:pt>
                <c:pt idx="1577">
                  <c:v>38631.45904513893</c:v>
                </c:pt>
                <c:pt idx="1578">
                  <c:v>38631.465185185174</c:v>
                </c:pt>
                <c:pt idx="1579">
                  <c:v>38631.473836805562</c:v>
                </c:pt>
                <c:pt idx="1580">
                  <c:v>38631.475381944445</c:v>
                </c:pt>
                <c:pt idx="1581">
                  <c:v>38631.475954861104</c:v>
                </c:pt>
                <c:pt idx="1582">
                  <c:v>38631.476811342654</c:v>
                </c:pt>
                <c:pt idx="1583">
                  <c:v>38631.502644675929</c:v>
                </c:pt>
                <c:pt idx="1584">
                  <c:v>38631.524612268542</c:v>
                </c:pt>
                <c:pt idx="1585">
                  <c:v>38631.543825231478</c:v>
                </c:pt>
                <c:pt idx="1586">
                  <c:v>38631.561111111063</c:v>
                </c:pt>
                <c:pt idx="1587">
                  <c:v>38631.571215277792</c:v>
                </c:pt>
                <c:pt idx="1588">
                  <c:v>38631.575978009256</c:v>
                </c:pt>
                <c:pt idx="1589">
                  <c:v>38631.590503472231</c:v>
                </c:pt>
                <c:pt idx="1590">
                  <c:v>38631.595075231475</c:v>
                </c:pt>
                <c:pt idx="1591">
                  <c:v>38631.600260416664</c:v>
                </c:pt>
                <c:pt idx="1592">
                  <c:v>38631.606307870381</c:v>
                </c:pt>
                <c:pt idx="1593">
                  <c:v>38631.608454861074</c:v>
                </c:pt>
                <c:pt idx="1594">
                  <c:v>38631.610619213003</c:v>
                </c:pt>
                <c:pt idx="1595">
                  <c:v>38631.613721064772</c:v>
                </c:pt>
                <c:pt idx="1596">
                  <c:v>38631.614589120392</c:v>
                </c:pt>
                <c:pt idx="1597">
                  <c:v>38631.615787036993</c:v>
                </c:pt>
                <c:pt idx="1598">
                  <c:v>38631.615792824072</c:v>
                </c:pt>
                <c:pt idx="1599">
                  <c:v>38631.616707175941</c:v>
                </c:pt>
                <c:pt idx="1600">
                  <c:v>38631.617187499993</c:v>
                </c:pt>
                <c:pt idx="1601">
                  <c:v>38631.617447916622</c:v>
                </c:pt>
                <c:pt idx="1602">
                  <c:v>38631.617800925931</c:v>
                </c:pt>
                <c:pt idx="1603">
                  <c:v>38631.618009259262</c:v>
                </c:pt>
                <c:pt idx="1604">
                  <c:v>38631.619571759256</c:v>
                </c:pt>
                <c:pt idx="1605">
                  <c:v>38631.621493055507</c:v>
                </c:pt>
                <c:pt idx="1606">
                  <c:v>38631.626718749998</c:v>
                </c:pt>
                <c:pt idx="1607">
                  <c:v>38631.632991898194</c:v>
                </c:pt>
                <c:pt idx="1608">
                  <c:v>38631.642517361113</c:v>
                </c:pt>
                <c:pt idx="1609">
                  <c:v>38631.646550925943</c:v>
                </c:pt>
                <c:pt idx="1610">
                  <c:v>38631.646556712993</c:v>
                </c:pt>
                <c:pt idx="1611">
                  <c:v>38631.655659722222</c:v>
                </c:pt>
                <c:pt idx="1612">
                  <c:v>38631.655665509206</c:v>
                </c:pt>
                <c:pt idx="1613">
                  <c:v>38631.659131944441</c:v>
                </c:pt>
                <c:pt idx="1614">
                  <c:v>38631.662853009257</c:v>
                </c:pt>
                <c:pt idx="1615">
                  <c:v>38631.664901620374</c:v>
                </c:pt>
                <c:pt idx="1616">
                  <c:v>38631.667239583287</c:v>
                </c:pt>
                <c:pt idx="1617">
                  <c:v>38631.667245370372</c:v>
                </c:pt>
                <c:pt idx="1618">
                  <c:v>38631.667991898146</c:v>
                </c:pt>
                <c:pt idx="1619">
                  <c:v>38631.672482638874</c:v>
                </c:pt>
                <c:pt idx="1620">
                  <c:v>38631.677413194448</c:v>
                </c:pt>
                <c:pt idx="1621">
                  <c:v>38631.685503472232</c:v>
                </c:pt>
                <c:pt idx="1622">
                  <c:v>38631.68550925926</c:v>
                </c:pt>
                <c:pt idx="1623">
                  <c:v>38631.697297453706</c:v>
                </c:pt>
                <c:pt idx="1624">
                  <c:v>38631.697303240726</c:v>
                </c:pt>
                <c:pt idx="1625">
                  <c:v>38631.716267361109</c:v>
                </c:pt>
                <c:pt idx="1626">
                  <c:v>38631.719010416666</c:v>
                </c:pt>
                <c:pt idx="1627">
                  <c:v>38631.725017361074</c:v>
                </c:pt>
                <c:pt idx="1628">
                  <c:v>38631.726192129594</c:v>
                </c:pt>
                <c:pt idx="1629">
                  <c:v>38631.727766203607</c:v>
                </c:pt>
                <c:pt idx="1630">
                  <c:v>38631.728327546276</c:v>
                </c:pt>
                <c:pt idx="1631">
                  <c:v>38631.733165509169</c:v>
                </c:pt>
                <c:pt idx="1632">
                  <c:v>38631.742887731474</c:v>
                </c:pt>
                <c:pt idx="1633">
                  <c:v>38631.744479166664</c:v>
                </c:pt>
                <c:pt idx="1634">
                  <c:v>38631.744693287037</c:v>
                </c:pt>
                <c:pt idx="1635">
                  <c:v>38631.745069444441</c:v>
                </c:pt>
                <c:pt idx="1636">
                  <c:v>38631.745549768515</c:v>
                </c:pt>
                <c:pt idx="1637">
                  <c:v>38631.74622685185</c:v>
                </c:pt>
                <c:pt idx="1638">
                  <c:v>38631.746388888889</c:v>
                </c:pt>
                <c:pt idx="1639">
                  <c:v>38631.746689814805</c:v>
                </c:pt>
                <c:pt idx="1640">
                  <c:v>38631.746695601854</c:v>
                </c:pt>
                <c:pt idx="1641">
                  <c:v>38631.747025462966</c:v>
                </c:pt>
                <c:pt idx="1642">
                  <c:v>38631.748067129629</c:v>
                </c:pt>
                <c:pt idx="1643">
                  <c:v>38631.749276620372</c:v>
                </c:pt>
                <c:pt idx="1644">
                  <c:v>38631.750746527774</c:v>
                </c:pt>
                <c:pt idx="1645">
                  <c:v>38631.752500000002</c:v>
                </c:pt>
                <c:pt idx="1646">
                  <c:v>38631.753732638885</c:v>
                </c:pt>
                <c:pt idx="1647">
                  <c:v>38631.753738425941</c:v>
                </c:pt>
                <c:pt idx="1648">
                  <c:v>38631.754907407412</c:v>
                </c:pt>
                <c:pt idx="1649">
                  <c:v>38631.756840277783</c:v>
                </c:pt>
                <c:pt idx="1650">
                  <c:v>38631.757673611057</c:v>
                </c:pt>
                <c:pt idx="1651">
                  <c:v>38631.758871527782</c:v>
                </c:pt>
                <c:pt idx="1652">
                  <c:v>38631.759768518474</c:v>
                </c:pt>
                <c:pt idx="1653">
                  <c:v>38631.761116898146</c:v>
                </c:pt>
                <c:pt idx="1654">
                  <c:v>38631.762557870381</c:v>
                </c:pt>
                <c:pt idx="1655">
                  <c:v>38631.764994212965</c:v>
                </c:pt>
                <c:pt idx="1656">
                  <c:v>38631.766672453705</c:v>
                </c:pt>
                <c:pt idx="1657">
                  <c:v>38631.768495370372</c:v>
                </c:pt>
                <c:pt idx="1658">
                  <c:v>38631.770179398205</c:v>
                </c:pt>
                <c:pt idx="1659">
                  <c:v>38631.772696759224</c:v>
                </c:pt>
                <c:pt idx="1660">
                  <c:v>38631.774907407409</c:v>
                </c:pt>
                <c:pt idx="1661">
                  <c:v>38631.777719907404</c:v>
                </c:pt>
                <c:pt idx="1662">
                  <c:v>38631.777725694425</c:v>
                </c:pt>
                <c:pt idx="1663">
                  <c:v>38631.779762731392</c:v>
                </c:pt>
                <c:pt idx="1664">
                  <c:v>38631.782766203658</c:v>
                </c:pt>
                <c:pt idx="1665">
                  <c:v>38631.784832175967</c:v>
                </c:pt>
                <c:pt idx="1666">
                  <c:v>38631.784837963001</c:v>
                </c:pt>
                <c:pt idx="1667">
                  <c:v>38631.787783564738</c:v>
                </c:pt>
                <c:pt idx="1668">
                  <c:v>38631.790167824074</c:v>
                </c:pt>
                <c:pt idx="1669">
                  <c:v>38631.793541666579</c:v>
                </c:pt>
                <c:pt idx="1670">
                  <c:v>38631.796417824073</c:v>
                </c:pt>
                <c:pt idx="1671">
                  <c:v>38631.803813657411</c:v>
                </c:pt>
                <c:pt idx="1672">
                  <c:v>38631.815879629641</c:v>
                </c:pt>
                <c:pt idx="1673">
                  <c:v>38631.824502314812</c:v>
                </c:pt>
                <c:pt idx="1674">
                  <c:v>38631.824508101861</c:v>
                </c:pt>
                <c:pt idx="1675">
                  <c:v>38631.825075231478</c:v>
                </c:pt>
                <c:pt idx="1676">
                  <c:v>38631.825879629629</c:v>
                </c:pt>
                <c:pt idx="1677">
                  <c:v>38631.826516203713</c:v>
                </c:pt>
                <c:pt idx="1678">
                  <c:v>38631.827615740738</c:v>
                </c:pt>
                <c:pt idx="1679">
                  <c:v>38631.829612268542</c:v>
                </c:pt>
                <c:pt idx="1680">
                  <c:v>38631.831446759206</c:v>
                </c:pt>
                <c:pt idx="1681">
                  <c:v>38631.83240162037</c:v>
                </c:pt>
                <c:pt idx="1682">
                  <c:v>38631.832407407412</c:v>
                </c:pt>
                <c:pt idx="1683">
                  <c:v>38631.834519675991</c:v>
                </c:pt>
                <c:pt idx="1684">
                  <c:v>38631.83666666667</c:v>
                </c:pt>
                <c:pt idx="1685">
                  <c:v>38631.838640046299</c:v>
                </c:pt>
                <c:pt idx="1686">
                  <c:v>38631.83995949079</c:v>
                </c:pt>
                <c:pt idx="1687">
                  <c:v>38631.841851851852</c:v>
                </c:pt>
                <c:pt idx="1688">
                  <c:v>38631.84185763893</c:v>
                </c:pt>
                <c:pt idx="1689">
                  <c:v>38631.843315972219</c:v>
                </c:pt>
                <c:pt idx="1690">
                  <c:v>38631.845081018517</c:v>
                </c:pt>
                <c:pt idx="1691">
                  <c:v>38631.846082175973</c:v>
                </c:pt>
                <c:pt idx="1692">
                  <c:v>38631.847743055558</c:v>
                </c:pt>
                <c:pt idx="1693">
                  <c:v>38631.849016203712</c:v>
                </c:pt>
                <c:pt idx="1694">
                  <c:v>38631.850966435202</c:v>
                </c:pt>
                <c:pt idx="1695">
                  <c:v>38631.851898148227</c:v>
                </c:pt>
                <c:pt idx="1696">
                  <c:v>38631.853616898225</c:v>
                </c:pt>
                <c:pt idx="1697">
                  <c:v>38631.854936342679</c:v>
                </c:pt>
                <c:pt idx="1698">
                  <c:v>38631.856932870418</c:v>
                </c:pt>
                <c:pt idx="1699">
                  <c:v>38631.858541666668</c:v>
                </c:pt>
                <c:pt idx="1700">
                  <c:v>38631.861047453705</c:v>
                </c:pt>
                <c:pt idx="1701">
                  <c:v>38631.862714120369</c:v>
                </c:pt>
                <c:pt idx="1702">
                  <c:v>38631.864843750001</c:v>
                </c:pt>
                <c:pt idx="1703">
                  <c:v>38631.864849537036</c:v>
                </c:pt>
                <c:pt idx="1704">
                  <c:v>38631.865954861074</c:v>
                </c:pt>
                <c:pt idx="1705">
                  <c:v>38631.867337962962</c:v>
                </c:pt>
                <c:pt idx="1706">
                  <c:v>38631.868396990743</c:v>
                </c:pt>
                <c:pt idx="1707">
                  <c:v>38631.870752314811</c:v>
                </c:pt>
                <c:pt idx="1708">
                  <c:v>38631.873454861074</c:v>
                </c:pt>
                <c:pt idx="1709">
                  <c:v>38631.873460648145</c:v>
                </c:pt>
                <c:pt idx="1710">
                  <c:v>38631.876197916667</c:v>
                </c:pt>
                <c:pt idx="1711">
                  <c:v>38631.876203703701</c:v>
                </c:pt>
                <c:pt idx="1712">
                  <c:v>38631.879305555558</c:v>
                </c:pt>
                <c:pt idx="1713">
                  <c:v>38631.885005787037</c:v>
                </c:pt>
                <c:pt idx="1714">
                  <c:v>38631.888721064817</c:v>
                </c:pt>
                <c:pt idx="1715">
                  <c:v>38631.891469907365</c:v>
                </c:pt>
                <c:pt idx="1716">
                  <c:v>38631.891475694436</c:v>
                </c:pt>
                <c:pt idx="1717">
                  <c:v>38631.892997685187</c:v>
                </c:pt>
                <c:pt idx="1718">
                  <c:v>38631.895538194505</c:v>
                </c:pt>
                <c:pt idx="1719">
                  <c:v>38631.895995370367</c:v>
                </c:pt>
                <c:pt idx="1720">
                  <c:v>38631.896394675932</c:v>
                </c:pt>
                <c:pt idx="1721">
                  <c:v>38631.896643518521</c:v>
                </c:pt>
                <c:pt idx="1722">
                  <c:v>38631.898038194515</c:v>
                </c:pt>
                <c:pt idx="1723">
                  <c:v>38631.899924768521</c:v>
                </c:pt>
                <c:pt idx="1724">
                  <c:v>38631.902141203704</c:v>
                </c:pt>
                <c:pt idx="1725">
                  <c:v>38631.903246527778</c:v>
                </c:pt>
                <c:pt idx="1726">
                  <c:v>38631.905902777777</c:v>
                </c:pt>
                <c:pt idx="1727">
                  <c:v>38631.907546296337</c:v>
                </c:pt>
                <c:pt idx="1728">
                  <c:v>38631.908993055593</c:v>
                </c:pt>
                <c:pt idx="1729">
                  <c:v>38631.91021990747</c:v>
                </c:pt>
                <c:pt idx="1730">
                  <c:v>38631.912430555552</c:v>
                </c:pt>
                <c:pt idx="1731">
                  <c:v>38631.913859953711</c:v>
                </c:pt>
                <c:pt idx="1732">
                  <c:v>38631.915619213003</c:v>
                </c:pt>
                <c:pt idx="1733">
                  <c:v>38631.915625000001</c:v>
                </c:pt>
                <c:pt idx="1734">
                  <c:v>38631.917013888939</c:v>
                </c:pt>
                <c:pt idx="1735">
                  <c:v>38631.919913194521</c:v>
                </c:pt>
                <c:pt idx="1736">
                  <c:v>38631.919918981483</c:v>
                </c:pt>
                <c:pt idx="1737">
                  <c:v>38631.923697916623</c:v>
                </c:pt>
                <c:pt idx="1738">
                  <c:v>38631.92882523148</c:v>
                </c:pt>
                <c:pt idx="1739">
                  <c:v>38631.933275463001</c:v>
                </c:pt>
                <c:pt idx="1740">
                  <c:v>38631.94</c:v>
                </c:pt>
                <c:pt idx="1741">
                  <c:v>38631.945613425974</c:v>
                </c:pt>
                <c:pt idx="1742">
                  <c:v>38632.002754629626</c:v>
                </c:pt>
                <c:pt idx="1743">
                  <c:v>38632.024976851855</c:v>
                </c:pt>
                <c:pt idx="1744">
                  <c:v>38632.038136574083</c:v>
                </c:pt>
                <c:pt idx="1745">
                  <c:v>38632.045908564804</c:v>
                </c:pt>
                <c:pt idx="1746">
                  <c:v>38632.052285879632</c:v>
                </c:pt>
                <c:pt idx="1747">
                  <c:v>38632.057812500003</c:v>
                </c:pt>
                <c:pt idx="1748">
                  <c:v>38632.068848379633</c:v>
                </c:pt>
                <c:pt idx="1749">
                  <c:v>38632.076244212993</c:v>
                </c:pt>
                <c:pt idx="1750">
                  <c:v>38632.096388888887</c:v>
                </c:pt>
                <c:pt idx="1751">
                  <c:v>38632.108026620372</c:v>
                </c:pt>
                <c:pt idx="1752">
                  <c:v>38632.114600694447</c:v>
                </c:pt>
                <c:pt idx="1753">
                  <c:v>38632.139351851809</c:v>
                </c:pt>
                <c:pt idx="1754">
                  <c:v>38632.176568287039</c:v>
                </c:pt>
                <c:pt idx="1755">
                  <c:v>38632.177881944444</c:v>
                </c:pt>
                <c:pt idx="1756">
                  <c:v>38632.199809027778</c:v>
                </c:pt>
                <c:pt idx="1757">
                  <c:v>38632.210682870355</c:v>
                </c:pt>
                <c:pt idx="1758">
                  <c:v>38632.211828703657</c:v>
                </c:pt>
                <c:pt idx="1759">
                  <c:v>38632.21206597222</c:v>
                </c:pt>
                <c:pt idx="1760">
                  <c:v>38632.212332175943</c:v>
                </c:pt>
                <c:pt idx="1761">
                  <c:v>38632.212552083336</c:v>
                </c:pt>
                <c:pt idx="1762">
                  <c:v>38632.212719907409</c:v>
                </c:pt>
                <c:pt idx="1763">
                  <c:v>38632.212876157413</c:v>
                </c:pt>
                <c:pt idx="1764">
                  <c:v>38632.213113425933</c:v>
                </c:pt>
                <c:pt idx="1765">
                  <c:v>38632.213628472222</c:v>
                </c:pt>
                <c:pt idx="1766">
                  <c:v>38632.214826388939</c:v>
                </c:pt>
                <c:pt idx="1767">
                  <c:v>38632.215138888889</c:v>
                </c:pt>
                <c:pt idx="1768">
                  <c:v>38632.215370370373</c:v>
                </c:pt>
                <c:pt idx="1769">
                  <c:v>38632.215445601774</c:v>
                </c:pt>
                <c:pt idx="1770">
                  <c:v>38632.215561342593</c:v>
                </c:pt>
                <c:pt idx="1771">
                  <c:v>38632.215653935185</c:v>
                </c:pt>
                <c:pt idx="1772">
                  <c:v>38632.215769675924</c:v>
                </c:pt>
                <c:pt idx="1773">
                  <c:v>38632.215856481482</c:v>
                </c:pt>
                <c:pt idx="1774">
                  <c:v>38632.215954861065</c:v>
                </c:pt>
                <c:pt idx="1775">
                  <c:v>38632.216047453701</c:v>
                </c:pt>
                <c:pt idx="1776">
                  <c:v>38632.216157407413</c:v>
                </c:pt>
                <c:pt idx="1777">
                  <c:v>38632.216163194447</c:v>
                </c:pt>
                <c:pt idx="1778">
                  <c:v>38632.216238426008</c:v>
                </c:pt>
                <c:pt idx="1779">
                  <c:v>38632.21634259259</c:v>
                </c:pt>
                <c:pt idx="1780">
                  <c:v>38632.216348379632</c:v>
                </c:pt>
                <c:pt idx="1781">
                  <c:v>38632.216429398213</c:v>
                </c:pt>
                <c:pt idx="1782">
                  <c:v>38632.216516203713</c:v>
                </c:pt>
                <c:pt idx="1783">
                  <c:v>38632.216579861109</c:v>
                </c:pt>
                <c:pt idx="1784">
                  <c:v>38632.216585648195</c:v>
                </c:pt>
                <c:pt idx="1785">
                  <c:v>38632.216689814806</c:v>
                </c:pt>
                <c:pt idx="1786">
                  <c:v>38632.216788194448</c:v>
                </c:pt>
                <c:pt idx="1787">
                  <c:v>38632.216927083326</c:v>
                </c:pt>
                <c:pt idx="1788">
                  <c:v>38632.217048611063</c:v>
                </c:pt>
                <c:pt idx="1789">
                  <c:v>38632.217193287026</c:v>
                </c:pt>
                <c:pt idx="1790">
                  <c:v>38632.217366898149</c:v>
                </c:pt>
                <c:pt idx="1791">
                  <c:v>38632.217604166624</c:v>
                </c:pt>
                <c:pt idx="1792">
                  <c:v>38632.217818287041</c:v>
                </c:pt>
                <c:pt idx="1793">
                  <c:v>38632.218101851824</c:v>
                </c:pt>
                <c:pt idx="1794">
                  <c:v>38632.218229166669</c:v>
                </c:pt>
                <c:pt idx="1795">
                  <c:v>38632.218396990742</c:v>
                </c:pt>
                <c:pt idx="1796">
                  <c:v>38632.218547453711</c:v>
                </c:pt>
                <c:pt idx="1797">
                  <c:v>38632.218807870369</c:v>
                </c:pt>
                <c:pt idx="1798">
                  <c:v>38632.219149305558</c:v>
                </c:pt>
                <c:pt idx="1799">
                  <c:v>38632.219502314816</c:v>
                </c:pt>
                <c:pt idx="1800">
                  <c:v>38632.21974537037</c:v>
                </c:pt>
                <c:pt idx="1801">
                  <c:v>38632.220092592594</c:v>
                </c:pt>
                <c:pt idx="1802">
                  <c:v>38632.220335648148</c:v>
                </c:pt>
                <c:pt idx="1803">
                  <c:v>38632.220648148148</c:v>
                </c:pt>
                <c:pt idx="1804">
                  <c:v>38632.220896990744</c:v>
                </c:pt>
                <c:pt idx="1805">
                  <c:v>38632.221249999995</c:v>
                </c:pt>
                <c:pt idx="1806">
                  <c:v>38632.221568286994</c:v>
                </c:pt>
                <c:pt idx="1807">
                  <c:v>38632.221996527704</c:v>
                </c:pt>
                <c:pt idx="1808">
                  <c:v>38632.222459490738</c:v>
                </c:pt>
                <c:pt idx="1809">
                  <c:v>38632.22333912037</c:v>
                </c:pt>
                <c:pt idx="1810">
                  <c:v>38632.223761573994</c:v>
                </c:pt>
                <c:pt idx="1811">
                  <c:v>38632.226811342603</c:v>
                </c:pt>
                <c:pt idx="1812">
                  <c:v>38632.229531249999</c:v>
                </c:pt>
                <c:pt idx="1813">
                  <c:v>38632.233570601784</c:v>
                </c:pt>
                <c:pt idx="1814">
                  <c:v>38632.237997685144</c:v>
                </c:pt>
                <c:pt idx="1815">
                  <c:v>38632.291053240726</c:v>
                </c:pt>
                <c:pt idx="1816">
                  <c:v>38632.292170138884</c:v>
                </c:pt>
                <c:pt idx="1817">
                  <c:v>38632.300370370416</c:v>
                </c:pt>
                <c:pt idx="1818">
                  <c:v>38632.300376157451</c:v>
                </c:pt>
                <c:pt idx="1819">
                  <c:v>38632.300983796296</c:v>
                </c:pt>
                <c:pt idx="1820">
                  <c:v>38632.310758101848</c:v>
                </c:pt>
                <c:pt idx="1821">
                  <c:v>38632.314537037098</c:v>
                </c:pt>
                <c:pt idx="1822">
                  <c:v>38632.319861111115</c:v>
                </c:pt>
                <c:pt idx="1823">
                  <c:v>38632.324797453701</c:v>
                </c:pt>
                <c:pt idx="1824">
                  <c:v>38632.328055555561</c:v>
                </c:pt>
                <c:pt idx="1825">
                  <c:v>38632.328570601851</c:v>
                </c:pt>
                <c:pt idx="1826">
                  <c:v>38632.329068287036</c:v>
                </c:pt>
                <c:pt idx="1827">
                  <c:v>38632.330561342613</c:v>
                </c:pt>
                <c:pt idx="1828">
                  <c:v>38632.39526041667</c:v>
                </c:pt>
                <c:pt idx="1829">
                  <c:v>38632.396093750001</c:v>
                </c:pt>
                <c:pt idx="1830">
                  <c:v>38632.396672453702</c:v>
                </c:pt>
                <c:pt idx="1831">
                  <c:v>38632.402424768516</c:v>
                </c:pt>
                <c:pt idx="1832">
                  <c:v>38632.40384259259</c:v>
                </c:pt>
                <c:pt idx="1833">
                  <c:v>38632.404155092612</c:v>
                </c:pt>
                <c:pt idx="1834">
                  <c:v>38632.404658564818</c:v>
                </c:pt>
                <c:pt idx="1835">
                  <c:v>38632.429930555554</c:v>
                </c:pt>
                <c:pt idx="1836">
                  <c:v>38632.431423611022</c:v>
                </c:pt>
                <c:pt idx="1837">
                  <c:v>38632.433026620354</c:v>
                </c:pt>
                <c:pt idx="1838">
                  <c:v>38632.456626157451</c:v>
                </c:pt>
                <c:pt idx="1839">
                  <c:v>38632.459074074141</c:v>
                </c:pt>
                <c:pt idx="1840">
                  <c:v>38632.474710648195</c:v>
                </c:pt>
                <c:pt idx="1841">
                  <c:v>38632.479253472266</c:v>
                </c:pt>
                <c:pt idx="1842">
                  <c:v>38632.481498842593</c:v>
                </c:pt>
                <c:pt idx="1843">
                  <c:v>38632.481504629628</c:v>
                </c:pt>
                <c:pt idx="1844">
                  <c:v>38632.483090277783</c:v>
                </c:pt>
                <c:pt idx="1845">
                  <c:v>38632.48560763889</c:v>
                </c:pt>
                <c:pt idx="1846">
                  <c:v>38632.487476851835</c:v>
                </c:pt>
                <c:pt idx="1847">
                  <c:v>38632.490694444496</c:v>
                </c:pt>
                <c:pt idx="1848">
                  <c:v>38632.492332175942</c:v>
                </c:pt>
                <c:pt idx="1849">
                  <c:v>38632.494646990737</c:v>
                </c:pt>
                <c:pt idx="1850">
                  <c:v>38632.496504629627</c:v>
                </c:pt>
                <c:pt idx="1851">
                  <c:v>38632.500017361112</c:v>
                </c:pt>
                <c:pt idx="1852">
                  <c:v>38632.505202546294</c:v>
                </c:pt>
                <c:pt idx="1853">
                  <c:v>38632.509965277779</c:v>
                </c:pt>
                <c:pt idx="1854">
                  <c:v>38632.509971064814</c:v>
                </c:pt>
                <c:pt idx="1855">
                  <c:v>38632.512650463003</c:v>
                </c:pt>
                <c:pt idx="1856">
                  <c:v>38632.515636574091</c:v>
                </c:pt>
                <c:pt idx="1857">
                  <c:v>38632.523148148146</c:v>
                </c:pt>
                <c:pt idx="1858">
                  <c:v>38632.526730324083</c:v>
                </c:pt>
                <c:pt idx="1859">
                  <c:v>38632.528466435186</c:v>
                </c:pt>
                <c:pt idx="1860">
                  <c:v>38632.534733796296</c:v>
                </c:pt>
                <c:pt idx="1861">
                  <c:v>38632.535954861065</c:v>
                </c:pt>
                <c:pt idx="1862">
                  <c:v>38632.536435185182</c:v>
                </c:pt>
                <c:pt idx="1863">
                  <c:v>38632.536782407406</c:v>
                </c:pt>
                <c:pt idx="1864">
                  <c:v>38632.537187499998</c:v>
                </c:pt>
                <c:pt idx="1865">
                  <c:v>38632.537407407406</c:v>
                </c:pt>
                <c:pt idx="1866">
                  <c:v>38632.537690972225</c:v>
                </c:pt>
                <c:pt idx="1867">
                  <c:v>38632.537696759224</c:v>
                </c:pt>
                <c:pt idx="1868">
                  <c:v>38632.538061342602</c:v>
                </c:pt>
                <c:pt idx="1869">
                  <c:v>38632.538709490742</c:v>
                </c:pt>
                <c:pt idx="1870">
                  <c:v>38632.539143518472</c:v>
                </c:pt>
                <c:pt idx="1871">
                  <c:v>38632.539363425931</c:v>
                </c:pt>
                <c:pt idx="1872">
                  <c:v>38632.539484953624</c:v>
                </c:pt>
                <c:pt idx="1873">
                  <c:v>38632.539618055562</c:v>
                </c:pt>
                <c:pt idx="1874">
                  <c:v>38632.539722222224</c:v>
                </c:pt>
                <c:pt idx="1875">
                  <c:v>38632.539895833324</c:v>
                </c:pt>
                <c:pt idx="1876">
                  <c:v>38632.540034722231</c:v>
                </c:pt>
                <c:pt idx="1877">
                  <c:v>38632.540219907452</c:v>
                </c:pt>
                <c:pt idx="1878">
                  <c:v>38632.540347222232</c:v>
                </c:pt>
                <c:pt idx="1879">
                  <c:v>38632.540630787036</c:v>
                </c:pt>
                <c:pt idx="1880">
                  <c:v>38632.540844907409</c:v>
                </c:pt>
                <c:pt idx="1881">
                  <c:v>38632.541880786994</c:v>
                </c:pt>
                <c:pt idx="1882">
                  <c:v>38632.549780092595</c:v>
                </c:pt>
                <c:pt idx="1883">
                  <c:v>38632.549785879586</c:v>
                </c:pt>
                <c:pt idx="1884">
                  <c:v>38632.554467592592</c:v>
                </c:pt>
                <c:pt idx="1885">
                  <c:v>38632.556226851862</c:v>
                </c:pt>
                <c:pt idx="1886">
                  <c:v>38632.557546296346</c:v>
                </c:pt>
                <c:pt idx="1887">
                  <c:v>38632.558848379675</c:v>
                </c:pt>
                <c:pt idx="1888">
                  <c:v>38632.56009259259</c:v>
                </c:pt>
                <c:pt idx="1889">
                  <c:v>38632.560972222222</c:v>
                </c:pt>
                <c:pt idx="1890">
                  <c:v>38632.56181712963</c:v>
                </c:pt>
                <c:pt idx="1891">
                  <c:v>38632.562563657404</c:v>
                </c:pt>
                <c:pt idx="1892">
                  <c:v>38632.563726851782</c:v>
                </c:pt>
                <c:pt idx="1893">
                  <c:v>38632.564797453706</c:v>
                </c:pt>
                <c:pt idx="1894">
                  <c:v>38632.567783564729</c:v>
                </c:pt>
                <c:pt idx="1895">
                  <c:v>38632.572071759256</c:v>
                </c:pt>
                <c:pt idx="1896">
                  <c:v>38632.577916666654</c:v>
                </c:pt>
                <c:pt idx="1897">
                  <c:v>38632.625677083277</c:v>
                </c:pt>
                <c:pt idx="1898">
                  <c:v>38632.625682870304</c:v>
                </c:pt>
                <c:pt idx="1899">
                  <c:v>38632.644230324149</c:v>
                </c:pt>
                <c:pt idx="1900">
                  <c:v>38632.646666666624</c:v>
                </c:pt>
                <c:pt idx="1901">
                  <c:v>38632.653686342601</c:v>
                </c:pt>
                <c:pt idx="1902">
                  <c:v>38632.654866898214</c:v>
                </c:pt>
                <c:pt idx="1903">
                  <c:v>38632.659768518504</c:v>
                </c:pt>
                <c:pt idx="1904">
                  <c:v>38632.661880786982</c:v>
                </c:pt>
                <c:pt idx="1905">
                  <c:v>38632.663854166654</c:v>
                </c:pt>
                <c:pt idx="1906">
                  <c:v>38632.666163194444</c:v>
                </c:pt>
                <c:pt idx="1907">
                  <c:v>38632.668449074081</c:v>
                </c:pt>
                <c:pt idx="1908">
                  <c:v>38632.671134259224</c:v>
                </c:pt>
                <c:pt idx="1909">
                  <c:v>38632.675850694446</c:v>
                </c:pt>
                <c:pt idx="1910">
                  <c:v>38632.681371527775</c:v>
                </c:pt>
                <c:pt idx="1911">
                  <c:v>38632.684861111105</c:v>
                </c:pt>
                <c:pt idx="1912">
                  <c:v>38632.687910879627</c:v>
                </c:pt>
                <c:pt idx="1913">
                  <c:v>38632.692557870381</c:v>
                </c:pt>
                <c:pt idx="1914">
                  <c:v>38632.696793981428</c:v>
                </c:pt>
                <c:pt idx="1915">
                  <c:v>38632.742401620329</c:v>
                </c:pt>
                <c:pt idx="1916">
                  <c:v>38632.742771990735</c:v>
                </c:pt>
                <c:pt idx="1917">
                  <c:v>38632.743072916623</c:v>
                </c:pt>
                <c:pt idx="1918">
                  <c:v>38632.744004629625</c:v>
                </c:pt>
                <c:pt idx="1919">
                  <c:v>38632.843807870369</c:v>
                </c:pt>
                <c:pt idx="1920">
                  <c:v>38632.904918981483</c:v>
                </c:pt>
                <c:pt idx="1921">
                  <c:v>38632.909814814811</c:v>
                </c:pt>
                <c:pt idx="1922">
                  <c:v>38632.909820601824</c:v>
                </c:pt>
                <c:pt idx="1923">
                  <c:v>38632.916521990788</c:v>
                </c:pt>
                <c:pt idx="1924">
                  <c:v>38632.923570601808</c:v>
                </c:pt>
                <c:pt idx="1925">
                  <c:v>38632.92357638893</c:v>
                </c:pt>
                <c:pt idx="1926">
                  <c:v>38632.96197916667</c:v>
                </c:pt>
                <c:pt idx="1927">
                  <c:v>38632.964878472267</c:v>
                </c:pt>
                <c:pt idx="1928">
                  <c:v>38632.975324074083</c:v>
                </c:pt>
                <c:pt idx="1929">
                  <c:v>38632.980162037034</c:v>
                </c:pt>
                <c:pt idx="1930">
                  <c:v>38632.985734953705</c:v>
                </c:pt>
                <c:pt idx="1931">
                  <c:v>38632.988258101919</c:v>
                </c:pt>
                <c:pt idx="1932">
                  <c:v>38632.988836805613</c:v>
                </c:pt>
                <c:pt idx="1933">
                  <c:v>38632.99269097222</c:v>
                </c:pt>
                <c:pt idx="1934">
                  <c:v>38633.025121527702</c:v>
                </c:pt>
                <c:pt idx="1935">
                  <c:v>38633.027673611032</c:v>
                </c:pt>
                <c:pt idx="1936">
                  <c:v>38633.029531250002</c:v>
                </c:pt>
                <c:pt idx="1937">
                  <c:v>38633.030833333331</c:v>
                </c:pt>
                <c:pt idx="1938">
                  <c:v>38633.031967592586</c:v>
                </c:pt>
                <c:pt idx="1939">
                  <c:v>38633.038495370369</c:v>
                </c:pt>
                <c:pt idx="1940">
                  <c:v>38633.046996527781</c:v>
                </c:pt>
                <c:pt idx="1941">
                  <c:v>38633.049479166664</c:v>
                </c:pt>
                <c:pt idx="1942">
                  <c:v>38633.053339120415</c:v>
                </c:pt>
                <c:pt idx="1943">
                  <c:v>38633.056863425991</c:v>
                </c:pt>
                <c:pt idx="1944">
                  <c:v>38633.058524305612</c:v>
                </c:pt>
                <c:pt idx="1945">
                  <c:v>38633.061059027779</c:v>
                </c:pt>
                <c:pt idx="1946">
                  <c:v>38633.063009259255</c:v>
                </c:pt>
                <c:pt idx="1947">
                  <c:v>38633.069959490742</c:v>
                </c:pt>
                <c:pt idx="1948">
                  <c:v>38633.073686342592</c:v>
                </c:pt>
                <c:pt idx="1949">
                  <c:v>38633.078686342611</c:v>
                </c:pt>
                <c:pt idx="1950">
                  <c:v>38633.082858796355</c:v>
                </c:pt>
                <c:pt idx="1951">
                  <c:v>38633.086834490823</c:v>
                </c:pt>
                <c:pt idx="1952">
                  <c:v>38633.088842592602</c:v>
                </c:pt>
                <c:pt idx="1953">
                  <c:v>38633.091331018521</c:v>
                </c:pt>
                <c:pt idx="1954">
                  <c:v>38633.093599537024</c:v>
                </c:pt>
                <c:pt idx="1955">
                  <c:v>38633.108136574083</c:v>
                </c:pt>
                <c:pt idx="1956">
                  <c:v>38633.108142361074</c:v>
                </c:pt>
                <c:pt idx="1957">
                  <c:v>38633.108663194442</c:v>
                </c:pt>
                <c:pt idx="1958">
                  <c:v>38633.109079861104</c:v>
                </c:pt>
                <c:pt idx="1959">
                  <c:v>38633.109519675942</c:v>
                </c:pt>
                <c:pt idx="1960">
                  <c:v>38633.110289351862</c:v>
                </c:pt>
                <c:pt idx="1961">
                  <c:v>38633.111307870371</c:v>
                </c:pt>
                <c:pt idx="1962">
                  <c:v>38633.112986111104</c:v>
                </c:pt>
                <c:pt idx="1963">
                  <c:v>38633.112991898197</c:v>
                </c:pt>
                <c:pt idx="1964">
                  <c:v>38633.114612268568</c:v>
                </c:pt>
                <c:pt idx="1965">
                  <c:v>38633.116759259261</c:v>
                </c:pt>
                <c:pt idx="1966">
                  <c:v>38633.117650462962</c:v>
                </c:pt>
                <c:pt idx="1967">
                  <c:v>38633.117980324081</c:v>
                </c:pt>
                <c:pt idx="1968">
                  <c:v>38633.118200231482</c:v>
                </c:pt>
                <c:pt idx="1969">
                  <c:v>38633.118478009259</c:v>
                </c:pt>
                <c:pt idx="1970">
                  <c:v>38633.118651620367</c:v>
                </c:pt>
                <c:pt idx="1971">
                  <c:v>38633.118836805603</c:v>
                </c:pt>
                <c:pt idx="1972">
                  <c:v>38633.118969907409</c:v>
                </c:pt>
                <c:pt idx="1973">
                  <c:v>38633.119160879585</c:v>
                </c:pt>
                <c:pt idx="1974">
                  <c:v>38633.119288194488</c:v>
                </c:pt>
                <c:pt idx="1975">
                  <c:v>38633.119427083293</c:v>
                </c:pt>
                <c:pt idx="1976">
                  <c:v>38633.119583333326</c:v>
                </c:pt>
                <c:pt idx="1977">
                  <c:v>38633.119745370372</c:v>
                </c:pt>
                <c:pt idx="1978">
                  <c:v>38633.119878472266</c:v>
                </c:pt>
                <c:pt idx="1979">
                  <c:v>38633.120057870372</c:v>
                </c:pt>
                <c:pt idx="1980">
                  <c:v>38633.120214120368</c:v>
                </c:pt>
                <c:pt idx="1981">
                  <c:v>38633.120422453649</c:v>
                </c:pt>
                <c:pt idx="1982">
                  <c:v>38633.120630786994</c:v>
                </c:pt>
                <c:pt idx="1983">
                  <c:v>38633.120995370373</c:v>
                </c:pt>
                <c:pt idx="1984">
                  <c:v>38633.121255787024</c:v>
                </c:pt>
                <c:pt idx="1985">
                  <c:v>38633.122233796297</c:v>
                </c:pt>
                <c:pt idx="1986">
                  <c:v>38633.122968749994</c:v>
                </c:pt>
                <c:pt idx="1987">
                  <c:v>38633.124398148197</c:v>
                </c:pt>
                <c:pt idx="1988">
                  <c:v>38633.126834490788</c:v>
                </c:pt>
                <c:pt idx="1989">
                  <c:v>38633.13263310185</c:v>
                </c:pt>
                <c:pt idx="1990">
                  <c:v>38633.135318287037</c:v>
                </c:pt>
                <c:pt idx="1991">
                  <c:v>38633.138535879632</c:v>
                </c:pt>
                <c:pt idx="1992">
                  <c:v>38633.140138888892</c:v>
                </c:pt>
                <c:pt idx="1993">
                  <c:v>38633.142957175973</c:v>
                </c:pt>
                <c:pt idx="1994">
                  <c:v>38633.149253472242</c:v>
                </c:pt>
                <c:pt idx="1995">
                  <c:v>38633.167065972186</c:v>
                </c:pt>
                <c:pt idx="1996">
                  <c:v>38633.171504629594</c:v>
                </c:pt>
                <c:pt idx="1997">
                  <c:v>38633.173541666598</c:v>
                </c:pt>
                <c:pt idx="1998">
                  <c:v>38633.173547453705</c:v>
                </c:pt>
                <c:pt idx="1999">
                  <c:v>38633.175653935185</c:v>
                </c:pt>
                <c:pt idx="2000">
                  <c:v>38633.177719907406</c:v>
                </c:pt>
                <c:pt idx="2001">
                  <c:v>38633.179444444446</c:v>
                </c:pt>
                <c:pt idx="2002">
                  <c:v>38633.181423611022</c:v>
                </c:pt>
                <c:pt idx="2003">
                  <c:v>38633.183107638884</c:v>
                </c:pt>
                <c:pt idx="2004">
                  <c:v>38633.183900462966</c:v>
                </c:pt>
                <c:pt idx="2005">
                  <c:v>38633.184560185182</c:v>
                </c:pt>
                <c:pt idx="2006">
                  <c:v>38633.185648148195</c:v>
                </c:pt>
                <c:pt idx="2007">
                  <c:v>38633.186255787041</c:v>
                </c:pt>
                <c:pt idx="2008">
                  <c:v>38633.186261574083</c:v>
                </c:pt>
                <c:pt idx="2009">
                  <c:v>38633.187013888892</c:v>
                </c:pt>
                <c:pt idx="2010">
                  <c:v>38633.187714120373</c:v>
                </c:pt>
                <c:pt idx="2011">
                  <c:v>38633.188067129631</c:v>
                </c:pt>
                <c:pt idx="2012">
                  <c:v>38633.188304398223</c:v>
                </c:pt>
                <c:pt idx="2013">
                  <c:v>38633.188674768542</c:v>
                </c:pt>
                <c:pt idx="2014">
                  <c:v>38633.189091435182</c:v>
                </c:pt>
                <c:pt idx="2015">
                  <c:v>38633.189351851855</c:v>
                </c:pt>
                <c:pt idx="2016">
                  <c:v>38633.189490740726</c:v>
                </c:pt>
                <c:pt idx="2017">
                  <c:v>38633.189722222225</c:v>
                </c:pt>
                <c:pt idx="2018">
                  <c:v>38633.189913194496</c:v>
                </c:pt>
                <c:pt idx="2019">
                  <c:v>38633.190364583243</c:v>
                </c:pt>
                <c:pt idx="2020">
                  <c:v>38633.191070601773</c:v>
                </c:pt>
                <c:pt idx="2021">
                  <c:v>38633.192170138886</c:v>
                </c:pt>
                <c:pt idx="2022">
                  <c:v>38633.192893518521</c:v>
                </c:pt>
                <c:pt idx="2023">
                  <c:v>38633.1950462963</c:v>
                </c:pt>
                <c:pt idx="2024">
                  <c:v>38633.196365740725</c:v>
                </c:pt>
                <c:pt idx="2025">
                  <c:v>38633.197297453706</c:v>
                </c:pt>
                <c:pt idx="2026">
                  <c:v>38633.198229166665</c:v>
                </c:pt>
                <c:pt idx="2027">
                  <c:v>38633.199942129584</c:v>
                </c:pt>
                <c:pt idx="2028">
                  <c:v>38633.202118055553</c:v>
                </c:pt>
                <c:pt idx="2029">
                  <c:v>38633.204809027782</c:v>
                </c:pt>
                <c:pt idx="2030">
                  <c:v>38633.206082175922</c:v>
                </c:pt>
                <c:pt idx="2031">
                  <c:v>38633.206990740735</c:v>
                </c:pt>
                <c:pt idx="2032">
                  <c:v>38633.207430555507</c:v>
                </c:pt>
                <c:pt idx="2033">
                  <c:v>38633.208414351851</c:v>
                </c:pt>
                <c:pt idx="2034">
                  <c:v>38633.208796296298</c:v>
                </c:pt>
                <c:pt idx="2035">
                  <c:v>38633.209270833293</c:v>
                </c:pt>
                <c:pt idx="2036">
                  <c:v>38633.209670138887</c:v>
                </c:pt>
                <c:pt idx="2037">
                  <c:v>38633.211267361105</c:v>
                </c:pt>
                <c:pt idx="2038">
                  <c:v>38633.212997685187</c:v>
                </c:pt>
                <c:pt idx="2039">
                  <c:v>38633.215219907412</c:v>
                </c:pt>
                <c:pt idx="2040">
                  <c:v>38633.216741898148</c:v>
                </c:pt>
                <c:pt idx="2041">
                  <c:v>38633.219363425931</c:v>
                </c:pt>
                <c:pt idx="2042">
                  <c:v>38633.220978009216</c:v>
                </c:pt>
                <c:pt idx="2043">
                  <c:v>38633.222818287039</c:v>
                </c:pt>
                <c:pt idx="2044">
                  <c:v>38633.224236111106</c:v>
                </c:pt>
                <c:pt idx="2045">
                  <c:v>38633.226851851854</c:v>
                </c:pt>
                <c:pt idx="2046">
                  <c:v>38633.228495370371</c:v>
                </c:pt>
                <c:pt idx="2047">
                  <c:v>38633.23073495365</c:v>
                </c:pt>
                <c:pt idx="2048">
                  <c:v>38633.232644675925</c:v>
                </c:pt>
                <c:pt idx="2049">
                  <c:v>38633.234293981484</c:v>
                </c:pt>
                <c:pt idx="2050">
                  <c:v>38633.235787036974</c:v>
                </c:pt>
                <c:pt idx="2051">
                  <c:v>38633.236296296338</c:v>
                </c:pt>
                <c:pt idx="2052">
                  <c:v>38633.236579861114</c:v>
                </c:pt>
                <c:pt idx="2053">
                  <c:v>38633.236973379629</c:v>
                </c:pt>
                <c:pt idx="2054">
                  <c:v>38633.237187499988</c:v>
                </c:pt>
                <c:pt idx="2055">
                  <c:v>38633.237476851784</c:v>
                </c:pt>
                <c:pt idx="2056">
                  <c:v>38633.237638888888</c:v>
                </c:pt>
                <c:pt idx="2057">
                  <c:v>38633.237829861064</c:v>
                </c:pt>
                <c:pt idx="2058">
                  <c:v>38633.237968749985</c:v>
                </c:pt>
                <c:pt idx="2059">
                  <c:v>38633.238153935185</c:v>
                </c:pt>
                <c:pt idx="2060">
                  <c:v>38633.23828125</c:v>
                </c:pt>
                <c:pt idx="2061">
                  <c:v>38633.23846064815</c:v>
                </c:pt>
                <c:pt idx="2062">
                  <c:v>38633.238668981474</c:v>
                </c:pt>
                <c:pt idx="2063">
                  <c:v>38633.239004629584</c:v>
                </c:pt>
                <c:pt idx="2064">
                  <c:v>38633.239293981474</c:v>
                </c:pt>
                <c:pt idx="2065">
                  <c:v>38633.239936342601</c:v>
                </c:pt>
                <c:pt idx="2066">
                  <c:v>38633.240572916664</c:v>
                </c:pt>
                <c:pt idx="2067">
                  <c:v>38633.241099536994</c:v>
                </c:pt>
                <c:pt idx="2068">
                  <c:v>38633.241354166654</c:v>
                </c:pt>
                <c:pt idx="2069">
                  <c:v>38633.241626157404</c:v>
                </c:pt>
                <c:pt idx="2070">
                  <c:v>38633.241822916614</c:v>
                </c:pt>
                <c:pt idx="2071">
                  <c:v>38633.241828703649</c:v>
                </c:pt>
                <c:pt idx="2072">
                  <c:v>38633.242106481484</c:v>
                </c:pt>
                <c:pt idx="2073">
                  <c:v>38633.242314814815</c:v>
                </c:pt>
                <c:pt idx="2074">
                  <c:v>38633.242592592593</c:v>
                </c:pt>
                <c:pt idx="2075">
                  <c:v>38633.242812500001</c:v>
                </c:pt>
                <c:pt idx="2076">
                  <c:v>38633.243090277778</c:v>
                </c:pt>
                <c:pt idx="2077">
                  <c:v>38633.24331597222</c:v>
                </c:pt>
                <c:pt idx="2078">
                  <c:v>38633.243535879628</c:v>
                </c:pt>
                <c:pt idx="2079">
                  <c:v>38633.243541666598</c:v>
                </c:pt>
                <c:pt idx="2080">
                  <c:v>38633.243813657406</c:v>
                </c:pt>
                <c:pt idx="2081">
                  <c:v>38633.24417824074</c:v>
                </c:pt>
                <c:pt idx="2082">
                  <c:v>38633.244184027775</c:v>
                </c:pt>
                <c:pt idx="2083">
                  <c:v>38633.244722222225</c:v>
                </c:pt>
                <c:pt idx="2084">
                  <c:v>38633.246151620355</c:v>
                </c:pt>
                <c:pt idx="2085">
                  <c:v>38633.247019675931</c:v>
                </c:pt>
                <c:pt idx="2086">
                  <c:v>38633.248784722186</c:v>
                </c:pt>
                <c:pt idx="2087">
                  <c:v>38633.2504456018</c:v>
                </c:pt>
                <c:pt idx="2088">
                  <c:v>38633.251383101808</c:v>
                </c:pt>
                <c:pt idx="2089">
                  <c:v>38633.252690972222</c:v>
                </c:pt>
                <c:pt idx="2090">
                  <c:v>38633.254467592589</c:v>
                </c:pt>
                <c:pt idx="2091">
                  <c:v>38633.254473379631</c:v>
                </c:pt>
                <c:pt idx="2092">
                  <c:v>38633.255682870324</c:v>
                </c:pt>
                <c:pt idx="2093">
                  <c:v>38633.258368055562</c:v>
                </c:pt>
                <c:pt idx="2094">
                  <c:v>38633.260057870371</c:v>
                </c:pt>
                <c:pt idx="2095">
                  <c:v>38633.262141203624</c:v>
                </c:pt>
                <c:pt idx="2096">
                  <c:v>38633.263859953659</c:v>
                </c:pt>
                <c:pt idx="2097">
                  <c:v>38633.266348379628</c:v>
                </c:pt>
                <c:pt idx="2098">
                  <c:v>38633.267401620287</c:v>
                </c:pt>
                <c:pt idx="2099">
                  <c:v>38633.269056712954</c:v>
                </c:pt>
                <c:pt idx="2100">
                  <c:v>38633.27039351852</c:v>
                </c:pt>
                <c:pt idx="2101">
                  <c:v>38633.273501157404</c:v>
                </c:pt>
                <c:pt idx="2102">
                  <c:v>38633.275578703659</c:v>
                </c:pt>
                <c:pt idx="2103">
                  <c:v>38633.276712962965</c:v>
                </c:pt>
                <c:pt idx="2104">
                  <c:v>38633.277274305561</c:v>
                </c:pt>
                <c:pt idx="2105">
                  <c:v>38633.278559027793</c:v>
                </c:pt>
                <c:pt idx="2106">
                  <c:v>38633.280329861074</c:v>
                </c:pt>
                <c:pt idx="2107">
                  <c:v>38633.281510416666</c:v>
                </c:pt>
                <c:pt idx="2108">
                  <c:v>38633.282135416666</c:v>
                </c:pt>
                <c:pt idx="2109">
                  <c:v>38633.282783564748</c:v>
                </c:pt>
                <c:pt idx="2110">
                  <c:v>38633.283263888887</c:v>
                </c:pt>
                <c:pt idx="2111">
                  <c:v>38633.283692129626</c:v>
                </c:pt>
                <c:pt idx="2112">
                  <c:v>38633.28402777778</c:v>
                </c:pt>
                <c:pt idx="2113">
                  <c:v>38633.284033564814</c:v>
                </c:pt>
                <c:pt idx="2114">
                  <c:v>38633.284762731419</c:v>
                </c:pt>
                <c:pt idx="2115">
                  <c:v>38633.2852025463</c:v>
                </c:pt>
                <c:pt idx="2116">
                  <c:v>38633.285520833277</c:v>
                </c:pt>
                <c:pt idx="2117">
                  <c:v>38633.285804398205</c:v>
                </c:pt>
                <c:pt idx="2118">
                  <c:v>38633.286487268517</c:v>
                </c:pt>
                <c:pt idx="2119">
                  <c:v>38633.286493055559</c:v>
                </c:pt>
                <c:pt idx="2120">
                  <c:v>38633.287181712913</c:v>
                </c:pt>
                <c:pt idx="2121">
                  <c:v>38633.288061342602</c:v>
                </c:pt>
                <c:pt idx="2122">
                  <c:v>38633.288917824117</c:v>
                </c:pt>
                <c:pt idx="2123">
                  <c:v>38633.291371527703</c:v>
                </c:pt>
                <c:pt idx="2124">
                  <c:v>38633.295387731392</c:v>
                </c:pt>
                <c:pt idx="2125">
                  <c:v>38633.29642361102</c:v>
                </c:pt>
                <c:pt idx="2126">
                  <c:v>38633.296793981419</c:v>
                </c:pt>
                <c:pt idx="2127">
                  <c:v>38633.297291666597</c:v>
                </c:pt>
                <c:pt idx="2128">
                  <c:v>38633.297922453632</c:v>
                </c:pt>
                <c:pt idx="2129">
                  <c:v>38633.299166666569</c:v>
                </c:pt>
                <c:pt idx="2130">
                  <c:v>38633.300115740742</c:v>
                </c:pt>
                <c:pt idx="2131">
                  <c:v>38633.303333333337</c:v>
                </c:pt>
                <c:pt idx="2132">
                  <c:v>38633.312332175999</c:v>
                </c:pt>
                <c:pt idx="2133">
                  <c:v>38633.318211805621</c:v>
                </c:pt>
                <c:pt idx="2134">
                  <c:v>38633.318709490806</c:v>
                </c:pt>
                <c:pt idx="2135">
                  <c:v>38633.328836805602</c:v>
                </c:pt>
                <c:pt idx="2136">
                  <c:v>38633.346394675973</c:v>
                </c:pt>
                <c:pt idx="2137">
                  <c:v>38633.354525463023</c:v>
                </c:pt>
                <c:pt idx="2138">
                  <c:v>38633.3596875</c:v>
                </c:pt>
                <c:pt idx="2139">
                  <c:v>38633.361695601809</c:v>
                </c:pt>
                <c:pt idx="2140">
                  <c:v>38633.362609953707</c:v>
                </c:pt>
                <c:pt idx="2141">
                  <c:v>38633.363396990739</c:v>
                </c:pt>
                <c:pt idx="2142">
                  <c:v>38633.364016203712</c:v>
                </c:pt>
                <c:pt idx="2143">
                  <c:v>38633.364797453702</c:v>
                </c:pt>
                <c:pt idx="2144">
                  <c:v>38633.365353009256</c:v>
                </c:pt>
                <c:pt idx="2145">
                  <c:v>38633.365850694441</c:v>
                </c:pt>
                <c:pt idx="2146">
                  <c:v>38633.366290509257</c:v>
                </c:pt>
                <c:pt idx="2147">
                  <c:v>38633.366834490815</c:v>
                </c:pt>
                <c:pt idx="2148">
                  <c:v>38633.367268518516</c:v>
                </c:pt>
                <c:pt idx="2149">
                  <c:v>38633.368194444505</c:v>
                </c:pt>
                <c:pt idx="2150">
                  <c:v>38633.369299768543</c:v>
                </c:pt>
                <c:pt idx="2151">
                  <c:v>38633.369305555556</c:v>
                </c:pt>
                <c:pt idx="2152">
                  <c:v>38633.371423611032</c:v>
                </c:pt>
                <c:pt idx="2153">
                  <c:v>38633.372864583325</c:v>
                </c:pt>
                <c:pt idx="2154">
                  <c:v>38633.375920138889</c:v>
                </c:pt>
                <c:pt idx="2155">
                  <c:v>38633.377303240741</c:v>
                </c:pt>
                <c:pt idx="2156">
                  <c:v>38633.379369212962</c:v>
                </c:pt>
                <c:pt idx="2157">
                  <c:v>38633.380526620393</c:v>
                </c:pt>
                <c:pt idx="2158">
                  <c:v>38633.391331018516</c:v>
                </c:pt>
                <c:pt idx="2159">
                  <c:v>38633.391336805558</c:v>
                </c:pt>
                <c:pt idx="2160">
                  <c:v>38633.393003472222</c:v>
                </c:pt>
                <c:pt idx="2161">
                  <c:v>38633.393616898196</c:v>
                </c:pt>
                <c:pt idx="2162">
                  <c:v>38633.397256944496</c:v>
                </c:pt>
                <c:pt idx="2163">
                  <c:v>38633.402181712954</c:v>
                </c:pt>
                <c:pt idx="2164">
                  <c:v>38633.402760416655</c:v>
                </c:pt>
                <c:pt idx="2165">
                  <c:v>38633.403796296298</c:v>
                </c:pt>
                <c:pt idx="2166">
                  <c:v>38633.405497685184</c:v>
                </c:pt>
                <c:pt idx="2167">
                  <c:v>38636.142847222232</c:v>
                </c:pt>
                <c:pt idx="2168">
                  <c:v>38636.14285300926</c:v>
                </c:pt>
                <c:pt idx="2169">
                  <c:v>38636.159050925933</c:v>
                </c:pt>
                <c:pt idx="2170">
                  <c:v>38636.191012731419</c:v>
                </c:pt>
                <c:pt idx="2171">
                  <c:v>38636.191018518504</c:v>
                </c:pt>
                <c:pt idx="2172">
                  <c:v>38637.015277777791</c:v>
                </c:pt>
                <c:pt idx="2173">
                  <c:v>38637.020902777775</c:v>
                </c:pt>
                <c:pt idx="2174">
                  <c:v>38637.023842592585</c:v>
                </c:pt>
                <c:pt idx="2175">
                  <c:v>38637.033356481479</c:v>
                </c:pt>
                <c:pt idx="2176">
                  <c:v>38637.050092592603</c:v>
                </c:pt>
                <c:pt idx="2177">
                  <c:v>38637.192621527727</c:v>
                </c:pt>
                <c:pt idx="2178">
                  <c:v>38638.102552083335</c:v>
                </c:pt>
                <c:pt idx="2179">
                  <c:v>38638.109861111065</c:v>
                </c:pt>
                <c:pt idx="2180">
                  <c:v>38638.133478009215</c:v>
                </c:pt>
                <c:pt idx="2181">
                  <c:v>38643.209716435187</c:v>
                </c:pt>
                <c:pt idx="2182">
                  <c:v>38643.214866898204</c:v>
                </c:pt>
                <c:pt idx="2183">
                  <c:v>38644.208339120392</c:v>
                </c:pt>
                <c:pt idx="2184">
                  <c:v>38644.214519675967</c:v>
                </c:pt>
              </c:numCache>
            </c:numRef>
          </c:xVal>
          <c:yVal>
            <c:numRef>
              <c:f>Rainfall!$E$5:$E$20000</c:f>
              <c:numCache>
                <c:formatCode>General</c:formatCode>
                <c:ptCount val="19996"/>
                <c:pt idx="0">
                  <c:v>8.4548104956268227E-3</c:v>
                </c:pt>
                <c:pt idx="1">
                  <c:v>1.6909620991253663E-2</c:v>
                </c:pt>
                <c:pt idx="2">
                  <c:v>2.5364431486880463E-2</c:v>
                </c:pt>
                <c:pt idx="3">
                  <c:v>3.3819241982507325E-2</c:v>
                </c:pt>
                <c:pt idx="4">
                  <c:v>4.2274052478134053E-2</c:v>
                </c:pt>
                <c:pt idx="5">
                  <c:v>5.072886297376094E-2</c:v>
                </c:pt>
                <c:pt idx="6">
                  <c:v>5.9183673469387826E-2</c:v>
                </c:pt>
                <c:pt idx="7">
                  <c:v>6.7638483965014651E-2</c:v>
                </c:pt>
                <c:pt idx="8">
                  <c:v>7.6093294460641531E-2</c:v>
                </c:pt>
                <c:pt idx="9">
                  <c:v>8.4548104956268244E-2</c:v>
                </c:pt>
                <c:pt idx="10">
                  <c:v>9.3002915451895068E-2</c:v>
                </c:pt>
                <c:pt idx="11">
                  <c:v>0.10145772594752189</c:v>
                </c:pt>
                <c:pt idx="12">
                  <c:v>0.1099125364431487</c:v>
                </c:pt>
                <c:pt idx="13">
                  <c:v>0.11836734693877557</c:v>
                </c:pt>
                <c:pt idx="14">
                  <c:v>0.12682215743440234</c:v>
                </c:pt>
                <c:pt idx="15">
                  <c:v>0.13527696793002916</c:v>
                </c:pt>
                <c:pt idx="16">
                  <c:v>0.14373177842565588</c:v>
                </c:pt>
                <c:pt idx="17">
                  <c:v>0.15218658892128281</c:v>
                </c:pt>
                <c:pt idx="18">
                  <c:v>0.16064139941690989</c:v>
                </c:pt>
                <c:pt idx="19">
                  <c:v>0.1690962099125366</c:v>
                </c:pt>
                <c:pt idx="20">
                  <c:v>0.17755102040816328</c:v>
                </c:pt>
                <c:pt idx="21">
                  <c:v>0.18600583090379028</c:v>
                </c:pt>
                <c:pt idx="22">
                  <c:v>0.19446064139941704</c:v>
                </c:pt>
                <c:pt idx="23">
                  <c:v>0.20291545189504412</c:v>
                </c:pt>
                <c:pt idx="24">
                  <c:v>0.21137026239067058</c:v>
                </c:pt>
                <c:pt idx="25">
                  <c:v>0.21982507288629763</c:v>
                </c:pt>
                <c:pt idx="26">
                  <c:v>0.22827988338192451</c:v>
                </c:pt>
                <c:pt idx="27">
                  <c:v>0.23673469387755125</c:v>
                </c:pt>
                <c:pt idx="28">
                  <c:v>0.24518950437317788</c:v>
                </c:pt>
                <c:pt idx="29">
                  <c:v>0.25364431486880468</c:v>
                </c:pt>
                <c:pt idx="30">
                  <c:v>0.26209912536443147</c:v>
                </c:pt>
                <c:pt idx="31">
                  <c:v>0.27055393586005838</c:v>
                </c:pt>
                <c:pt idx="32">
                  <c:v>0.27900874635568546</c:v>
                </c:pt>
                <c:pt idx="33">
                  <c:v>0.28746355685131175</c:v>
                </c:pt>
                <c:pt idx="34">
                  <c:v>0.29591836734693927</c:v>
                </c:pt>
                <c:pt idx="35">
                  <c:v>0.30437317784256618</c:v>
                </c:pt>
                <c:pt idx="36">
                  <c:v>0.31282798833819275</c:v>
                </c:pt>
                <c:pt idx="37">
                  <c:v>0.32128279883381966</c:v>
                </c:pt>
                <c:pt idx="38">
                  <c:v>0.32973760932944657</c:v>
                </c:pt>
                <c:pt idx="39">
                  <c:v>0.33819241982507314</c:v>
                </c:pt>
                <c:pt idx="40">
                  <c:v>0.34664723032069961</c:v>
                </c:pt>
                <c:pt idx="41">
                  <c:v>0.35510204081632624</c:v>
                </c:pt>
                <c:pt idx="42">
                  <c:v>0.36355685131195353</c:v>
                </c:pt>
                <c:pt idx="43">
                  <c:v>0.37201166180758044</c:v>
                </c:pt>
                <c:pt idx="44">
                  <c:v>0.38046647230320746</c:v>
                </c:pt>
                <c:pt idx="45">
                  <c:v>0.38892128279883392</c:v>
                </c:pt>
                <c:pt idx="46">
                  <c:v>0.39737609329446155</c:v>
                </c:pt>
                <c:pt idx="47">
                  <c:v>0.40583090379008746</c:v>
                </c:pt>
                <c:pt idx="48">
                  <c:v>0.41428571428571381</c:v>
                </c:pt>
                <c:pt idx="49">
                  <c:v>0.42274052478134061</c:v>
                </c:pt>
                <c:pt idx="50">
                  <c:v>0.43119533527696741</c:v>
                </c:pt>
                <c:pt idx="51">
                  <c:v>0.43965014577259431</c:v>
                </c:pt>
                <c:pt idx="52">
                  <c:v>0.44810495626822117</c:v>
                </c:pt>
                <c:pt idx="53">
                  <c:v>0.45655976676384813</c:v>
                </c:pt>
                <c:pt idx="54">
                  <c:v>0.46501457725947559</c:v>
                </c:pt>
                <c:pt idx="55">
                  <c:v>0.47346938775510172</c:v>
                </c:pt>
                <c:pt idx="56">
                  <c:v>0.48192419825072857</c:v>
                </c:pt>
                <c:pt idx="57">
                  <c:v>0.49037900874635498</c:v>
                </c:pt>
                <c:pt idx="58">
                  <c:v>0.49883381924198211</c:v>
                </c:pt>
                <c:pt idx="59">
                  <c:v>0.50728862973760747</c:v>
                </c:pt>
                <c:pt idx="60">
                  <c:v>0.51574344023323571</c:v>
                </c:pt>
                <c:pt idx="61">
                  <c:v>0.52419825072886261</c:v>
                </c:pt>
                <c:pt idx="62">
                  <c:v>0.53265306122448963</c:v>
                </c:pt>
                <c:pt idx="63">
                  <c:v>0.54110787172011576</c:v>
                </c:pt>
                <c:pt idx="64">
                  <c:v>0.54956268221574256</c:v>
                </c:pt>
                <c:pt idx="65">
                  <c:v>0.55801749271136936</c:v>
                </c:pt>
                <c:pt idx="66">
                  <c:v>0.56647230320699549</c:v>
                </c:pt>
                <c:pt idx="67">
                  <c:v>0.57492711370262251</c:v>
                </c:pt>
                <c:pt idx="68">
                  <c:v>0.58338192419824919</c:v>
                </c:pt>
                <c:pt idx="69">
                  <c:v>0.59183673469387754</c:v>
                </c:pt>
                <c:pt idx="70">
                  <c:v>0.60029154518950412</c:v>
                </c:pt>
                <c:pt idx="71">
                  <c:v>0.60874635568513102</c:v>
                </c:pt>
                <c:pt idx="72">
                  <c:v>0.61720116618075693</c:v>
                </c:pt>
                <c:pt idx="73">
                  <c:v>0.62565597667638539</c:v>
                </c:pt>
                <c:pt idx="74">
                  <c:v>0.63411078717201053</c:v>
                </c:pt>
                <c:pt idx="75">
                  <c:v>0.64256559766763732</c:v>
                </c:pt>
                <c:pt idx="76">
                  <c:v>0.6510204081632649</c:v>
                </c:pt>
                <c:pt idx="77">
                  <c:v>0.65947521865889314</c:v>
                </c:pt>
                <c:pt idx="78">
                  <c:v>0.6679300291545186</c:v>
                </c:pt>
                <c:pt idx="79">
                  <c:v>0.67638483965014551</c:v>
                </c:pt>
                <c:pt idx="80">
                  <c:v>0.68483965014577275</c:v>
                </c:pt>
                <c:pt idx="81">
                  <c:v>0.6932944606413991</c:v>
                </c:pt>
                <c:pt idx="82">
                  <c:v>0.70174927113702557</c:v>
                </c:pt>
                <c:pt idx="83">
                  <c:v>0.71020408163265158</c:v>
                </c:pt>
                <c:pt idx="84">
                  <c:v>0.71865889212828005</c:v>
                </c:pt>
                <c:pt idx="85">
                  <c:v>0.72711370262390562</c:v>
                </c:pt>
                <c:pt idx="86">
                  <c:v>0.73556851311953264</c:v>
                </c:pt>
                <c:pt idx="87">
                  <c:v>0.74402332361515955</c:v>
                </c:pt>
                <c:pt idx="88">
                  <c:v>0.75247813411078635</c:v>
                </c:pt>
                <c:pt idx="89">
                  <c:v>0.7609329446064127</c:v>
                </c:pt>
                <c:pt idx="90">
                  <c:v>0.76938775510203927</c:v>
                </c:pt>
                <c:pt idx="91">
                  <c:v>0.7778425655976654</c:v>
                </c:pt>
                <c:pt idx="92">
                  <c:v>0.78629737609329353</c:v>
                </c:pt>
                <c:pt idx="93">
                  <c:v>0.79475218658891966</c:v>
                </c:pt>
                <c:pt idx="94">
                  <c:v>0.80320699708454668</c:v>
                </c:pt>
                <c:pt idx="95">
                  <c:v>0.81166180758017492</c:v>
                </c:pt>
                <c:pt idx="96">
                  <c:v>0.82011661807580005</c:v>
                </c:pt>
                <c:pt idx="97">
                  <c:v>0.82857142857142685</c:v>
                </c:pt>
                <c:pt idx="98">
                  <c:v>0.83702623906705353</c:v>
                </c:pt>
                <c:pt idx="99">
                  <c:v>0.84548104956268044</c:v>
                </c:pt>
                <c:pt idx="100">
                  <c:v>0.85393586005830802</c:v>
                </c:pt>
                <c:pt idx="101">
                  <c:v>0.86239067055393492</c:v>
                </c:pt>
                <c:pt idx="102">
                  <c:v>0.87084548104956172</c:v>
                </c:pt>
                <c:pt idx="103">
                  <c:v>0.87930029154518863</c:v>
                </c:pt>
                <c:pt idx="104">
                  <c:v>0.88775510204081531</c:v>
                </c:pt>
                <c:pt idx="105">
                  <c:v>0.89620991253644222</c:v>
                </c:pt>
                <c:pt idx="106">
                  <c:v>0.90466472303206757</c:v>
                </c:pt>
                <c:pt idx="107">
                  <c:v>0.91311953352769482</c:v>
                </c:pt>
                <c:pt idx="108">
                  <c:v>0.9215743440233215</c:v>
                </c:pt>
                <c:pt idx="109">
                  <c:v>0.93002915451894863</c:v>
                </c:pt>
                <c:pt idx="110">
                  <c:v>0.93848396501457521</c:v>
                </c:pt>
                <c:pt idx="111">
                  <c:v>0.946938775510202</c:v>
                </c:pt>
                <c:pt idx="112">
                  <c:v>0.9553935860058288</c:v>
                </c:pt>
                <c:pt idx="113">
                  <c:v>0.96384839650145626</c:v>
                </c:pt>
                <c:pt idx="114">
                  <c:v>0.97230320699708261</c:v>
                </c:pt>
                <c:pt idx="115">
                  <c:v>0.98075801749270963</c:v>
                </c:pt>
                <c:pt idx="116">
                  <c:v>0.98921282798833521</c:v>
                </c:pt>
                <c:pt idx="117">
                  <c:v>0.99766763848396278</c:v>
                </c:pt>
                <c:pt idx="118">
                  <c:v>1.0061224489795897</c:v>
                </c:pt>
                <c:pt idx="119">
                  <c:v>1.0145772594752165</c:v>
                </c:pt>
                <c:pt idx="120">
                  <c:v>1.0230320699708446</c:v>
                </c:pt>
                <c:pt idx="121">
                  <c:v>1.0314868804664699</c:v>
                </c:pt>
                <c:pt idx="122">
                  <c:v>1.0399416909620942</c:v>
                </c:pt>
                <c:pt idx="123">
                  <c:v>1.0483965014577241</c:v>
                </c:pt>
                <c:pt idx="124">
                  <c:v>1.0568513119533505</c:v>
                </c:pt>
                <c:pt idx="125">
                  <c:v>1.0653061224489773</c:v>
                </c:pt>
                <c:pt idx="126">
                  <c:v>1.0737609329446038</c:v>
                </c:pt>
                <c:pt idx="127">
                  <c:v>1.0822157434402322</c:v>
                </c:pt>
                <c:pt idx="128">
                  <c:v>1.0906705539358581</c:v>
                </c:pt>
                <c:pt idx="129">
                  <c:v>1.0991253644314845</c:v>
                </c:pt>
                <c:pt idx="130">
                  <c:v>1.1075801749271121</c:v>
                </c:pt>
                <c:pt idx="131">
                  <c:v>1.116034985422738</c:v>
                </c:pt>
                <c:pt idx="132">
                  <c:v>1.1244897959183648</c:v>
                </c:pt>
                <c:pt idx="133">
                  <c:v>1.1329446064139916</c:v>
                </c:pt>
                <c:pt idx="134">
                  <c:v>1.1413994169096178</c:v>
                </c:pt>
                <c:pt idx="135">
                  <c:v>1.1498542274052452</c:v>
                </c:pt>
                <c:pt idx="136">
                  <c:v>1.158309037900872</c:v>
                </c:pt>
                <c:pt idx="137">
                  <c:v>1.1667638483964988</c:v>
                </c:pt>
                <c:pt idx="138">
                  <c:v>1.1752186588921256</c:v>
                </c:pt>
                <c:pt idx="139">
                  <c:v>1.1836734693877538</c:v>
                </c:pt>
                <c:pt idx="140">
                  <c:v>1.1921282798833801</c:v>
                </c:pt>
                <c:pt idx="141">
                  <c:v>1.2005830903790058</c:v>
                </c:pt>
                <c:pt idx="142">
                  <c:v>1.2090379008746328</c:v>
                </c:pt>
                <c:pt idx="143">
                  <c:v>1.2174927113702596</c:v>
                </c:pt>
                <c:pt idx="144">
                  <c:v>1.2259475218658877</c:v>
                </c:pt>
                <c:pt idx="145">
                  <c:v>1.2344023323615141</c:v>
                </c:pt>
                <c:pt idx="146">
                  <c:v>1.24285714285714</c:v>
                </c:pt>
                <c:pt idx="147">
                  <c:v>1.2513119533527668</c:v>
                </c:pt>
                <c:pt idx="148">
                  <c:v>1.2597667638483936</c:v>
                </c:pt>
                <c:pt idx="149">
                  <c:v>1.2682215743440204</c:v>
                </c:pt>
                <c:pt idx="150">
                  <c:v>1.2766763848396472</c:v>
                </c:pt>
                <c:pt idx="151">
                  <c:v>1.2851311953352738</c:v>
                </c:pt>
                <c:pt idx="152">
                  <c:v>1.2935860058309008</c:v>
                </c:pt>
                <c:pt idx="153">
                  <c:v>1.3020408163265291</c:v>
                </c:pt>
                <c:pt idx="154">
                  <c:v>1.3104956268221544</c:v>
                </c:pt>
                <c:pt idx="155">
                  <c:v>1.3189504373177821</c:v>
                </c:pt>
                <c:pt idx="156">
                  <c:v>1.3274052478134066</c:v>
                </c:pt>
                <c:pt idx="157">
                  <c:v>1.335860058309033</c:v>
                </c:pt>
                <c:pt idx="158">
                  <c:v>1.344314868804662</c:v>
                </c:pt>
                <c:pt idx="159">
                  <c:v>1.3527696793002884</c:v>
                </c:pt>
                <c:pt idx="160">
                  <c:v>1.3612244897959138</c:v>
                </c:pt>
                <c:pt idx="161">
                  <c:v>1.3696793002915419</c:v>
                </c:pt>
                <c:pt idx="162">
                  <c:v>1.3781341107871679</c:v>
                </c:pt>
                <c:pt idx="163">
                  <c:v>1.3865889212827984</c:v>
                </c:pt>
                <c:pt idx="164">
                  <c:v>1.3950437317784223</c:v>
                </c:pt>
                <c:pt idx="165">
                  <c:v>1.4034985422740471</c:v>
                </c:pt>
                <c:pt idx="166">
                  <c:v>1.4119533527696733</c:v>
                </c:pt>
                <c:pt idx="167">
                  <c:v>1.4204081632653027</c:v>
                </c:pt>
                <c:pt idx="168">
                  <c:v>1.4288629737609295</c:v>
                </c:pt>
                <c:pt idx="169">
                  <c:v>1.4373177842565563</c:v>
                </c:pt>
                <c:pt idx="170">
                  <c:v>1.4457725947521818</c:v>
                </c:pt>
                <c:pt idx="171">
                  <c:v>1.4542274052478099</c:v>
                </c:pt>
                <c:pt idx="172">
                  <c:v>1.4626822157434358</c:v>
                </c:pt>
                <c:pt idx="173">
                  <c:v>1.4711370262390635</c:v>
                </c:pt>
                <c:pt idx="174">
                  <c:v>1.4795918367346887</c:v>
                </c:pt>
                <c:pt idx="175">
                  <c:v>1.4880466472303158</c:v>
                </c:pt>
                <c:pt idx="176">
                  <c:v>1.4965014577259426</c:v>
                </c:pt>
                <c:pt idx="177">
                  <c:v>1.5049562682215707</c:v>
                </c:pt>
                <c:pt idx="178">
                  <c:v>1.5134110787171962</c:v>
                </c:pt>
                <c:pt idx="179">
                  <c:v>1.5218658892128238</c:v>
                </c:pt>
                <c:pt idx="180">
                  <c:v>1.5303206997084497</c:v>
                </c:pt>
                <c:pt idx="181">
                  <c:v>1.5387755102040779</c:v>
                </c:pt>
                <c:pt idx="182">
                  <c:v>1.5472303206997047</c:v>
                </c:pt>
                <c:pt idx="183">
                  <c:v>1.5556851311953321</c:v>
                </c:pt>
                <c:pt idx="184">
                  <c:v>1.5641399416909583</c:v>
                </c:pt>
                <c:pt idx="185">
                  <c:v>1.5725947521865837</c:v>
                </c:pt>
                <c:pt idx="186">
                  <c:v>1.5810495626822121</c:v>
                </c:pt>
                <c:pt idx="187">
                  <c:v>1.5895043731778378</c:v>
                </c:pt>
                <c:pt idx="188">
                  <c:v>1.5979591836734655</c:v>
                </c:pt>
                <c:pt idx="189">
                  <c:v>1.6064139941690923</c:v>
                </c:pt>
                <c:pt idx="190">
                  <c:v>1.6148688046647204</c:v>
                </c:pt>
                <c:pt idx="191">
                  <c:v>1.6233236151603443</c:v>
                </c:pt>
                <c:pt idx="192">
                  <c:v>1.6317784256559726</c:v>
                </c:pt>
                <c:pt idx="193">
                  <c:v>1.6402332361516001</c:v>
                </c:pt>
                <c:pt idx="194">
                  <c:v>1.6486880466472276</c:v>
                </c:pt>
                <c:pt idx="195">
                  <c:v>1.657142857142853</c:v>
                </c:pt>
                <c:pt idx="196">
                  <c:v>1.6655976676384798</c:v>
                </c:pt>
                <c:pt idx="197">
                  <c:v>1.674052478134108</c:v>
                </c:pt>
                <c:pt idx="198">
                  <c:v>1.6825072886297341</c:v>
                </c:pt>
                <c:pt idx="199">
                  <c:v>1.6909620991253602</c:v>
                </c:pt>
                <c:pt idx="200">
                  <c:v>1.6994169096209881</c:v>
                </c:pt>
                <c:pt idx="201">
                  <c:v>1.7078717201166138</c:v>
                </c:pt>
                <c:pt idx="202">
                  <c:v>1.7163265306122413</c:v>
                </c:pt>
                <c:pt idx="203">
                  <c:v>1.7247813411078678</c:v>
                </c:pt>
                <c:pt idx="204">
                  <c:v>1.7332361516034938</c:v>
                </c:pt>
                <c:pt idx="205">
                  <c:v>1.7416909620991203</c:v>
                </c:pt>
                <c:pt idx="206">
                  <c:v>1.7501457725947487</c:v>
                </c:pt>
                <c:pt idx="207">
                  <c:v>1.7586005830903753</c:v>
                </c:pt>
                <c:pt idx="208">
                  <c:v>1.7670553935860025</c:v>
                </c:pt>
                <c:pt idx="209">
                  <c:v>1.7755102040816289</c:v>
                </c:pt>
                <c:pt idx="210">
                  <c:v>1.7839650145772556</c:v>
                </c:pt>
                <c:pt idx="211">
                  <c:v>1.7924198250728827</c:v>
                </c:pt>
                <c:pt idx="212">
                  <c:v>1.8008746355685086</c:v>
                </c:pt>
                <c:pt idx="213">
                  <c:v>1.8093294460641334</c:v>
                </c:pt>
                <c:pt idx="214">
                  <c:v>1.8177842565597608</c:v>
                </c:pt>
                <c:pt idx="215">
                  <c:v>1.826239067055389</c:v>
                </c:pt>
                <c:pt idx="216">
                  <c:v>1.834693877551016</c:v>
                </c:pt>
                <c:pt idx="217">
                  <c:v>1.8431486880466426</c:v>
                </c:pt>
                <c:pt idx="218">
                  <c:v>1.8516034985422694</c:v>
                </c:pt>
                <c:pt idx="219">
                  <c:v>1.8600583090378975</c:v>
                </c:pt>
                <c:pt idx="220">
                  <c:v>1.8685131195335247</c:v>
                </c:pt>
                <c:pt idx="221">
                  <c:v>1.8769679300291497</c:v>
                </c:pt>
                <c:pt idx="222">
                  <c:v>1.8854227405247759</c:v>
                </c:pt>
                <c:pt idx="223">
                  <c:v>1.8938775510204033</c:v>
                </c:pt>
                <c:pt idx="224">
                  <c:v>1.9023323615160315</c:v>
                </c:pt>
                <c:pt idx="225">
                  <c:v>1.9107871720116583</c:v>
                </c:pt>
                <c:pt idx="226">
                  <c:v>1.9192419825072831</c:v>
                </c:pt>
                <c:pt idx="227">
                  <c:v>1.9276967930029081</c:v>
                </c:pt>
                <c:pt idx="228">
                  <c:v>1.9361516034985382</c:v>
                </c:pt>
                <c:pt idx="229">
                  <c:v>1.9446064139941632</c:v>
                </c:pt>
                <c:pt idx="230">
                  <c:v>1.9530612244897902</c:v>
                </c:pt>
                <c:pt idx="231">
                  <c:v>1.9615160349854184</c:v>
                </c:pt>
                <c:pt idx="232">
                  <c:v>1.9699708454810441</c:v>
                </c:pt>
                <c:pt idx="233">
                  <c:v>1.9784256559766706</c:v>
                </c:pt>
                <c:pt idx="234">
                  <c:v>1.9868804664722988</c:v>
                </c:pt>
                <c:pt idx="235">
                  <c:v>1.9953352769679242</c:v>
                </c:pt>
                <c:pt idx="236">
                  <c:v>2.0037900874635555</c:v>
                </c:pt>
                <c:pt idx="237">
                  <c:v>2.0122448979591767</c:v>
                </c:pt>
                <c:pt idx="238">
                  <c:v>2.0206997084548082</c:v>
                </c:pt>
                <c:pt idx="239">
                  <c:v>2.0291545189504379</c:v>
                </c:pt>
                <c:pt idx="240">
                  <c:v>2.0376093294460587</c:v>
                </c:pt>
                <c:pt idx="241">
                  <c:v>2.0460641399416839</c:v>
                </c:pt>
                <c:pt idx="242">
                  <c:v>2.0545189504373167</c:v>
                </c:pt>
                <c:pt idx="243">
                  <c:v>2.0629737609329446</c:v>
                </c:pt>
                <c:pt idx="244">
                  <c:v>2.0714285714285667</c:v>
                </c:pt>
                <c:pt idx="245">
                  <c:v>2.0798833819241938</c:v>
                </c:pt>
                <c:pt idx="246">
                  <c:v>2.0883381924198221</c:v>
                </c:pt>
                <c:pt idx="247">
                  <c:v>2.0967930029154491</c:v>
                </c:pt>
                <c:pt idx="248">
                  <c:v>2.1052478134110761</c:v>
                </c:pt>
                <c:pt idx="249">
                  <c:v>2.1137026239067027</c:v>
                </c:pt>
                <c:pt idx="250">
                  <c:v>2.1221574344023302</c:v>
                </c:pt>
                <c:pt idx="251">
                  <c:v>2.1306122448979599</c:v>
                </c:pt>
                <c:pt idx="252">
                  <c:v>2.1390670553935838</c:v>
                </c:pt>
                <c:pt idx="253">
                  <c:v>2.1475218658892157</c:v>
                </c:pt>
                <c:pt idx="254">
                  <c:v>2.1559766763848383</c:v>
                </c:pt>
                <c:pt idx="255">
                  <c:v>2.1644314868804679</c:v>
                </c:pt>
                <c:pt idx="256">
                  <c:v>2.1728862973760932</c:v>
                </c:pt>
                <c:pt idx="257">
                  <c:v>2.1813411078717202</c:v>
                </c:pt>
                <c:pt idx="258">
                  <c:v>2.1897959183673499</c:v>
                </c:pt>
                <c:pt idx="259">
                  <c:v>2.1982507288629778</c:v>
                </c:pt>
                <c:pt idx="260">
                  <c:v>2.2067055393585977</c:v>
                </c:pt>
                <c:pt idx="261">
                  <c:v>2.2151603498542274</c:v>
                </c:pt>
                <c:pt idx="262">
                  <c:v>2.2236151603498544</c:v>
                </c:pt>
                <c:pt idx="263">
                  <c:v>2.2320699708454788</c:v>
                </c:pt>
                <c:pt idx="264">
                  <c:v>2.2405247813411147</c:v>
                </c:pt>
                <c:pt idx="265">
                  <c:v>2.248979591836739</c:v>
                </c:pt>
                <c:pt idx="266">
                  <c:v>2.2574344023323669</c:v>
                </c:pt>
                <c:pt idx="267">
                  <c:v>2.2658892128279939</c:v>
                </c:pt>
                <c:pt idx="268">
                  <c:v>2.2743440233236165</c:v>
                </c:pt>
                <c:pt idx="269">
                  <c:v>2.2827988338192409</c:v>
                </c:pt>
                <c:pt idx="270">
                  <c:v>2.2912536443148674</c:v>
                </c:pt>
                <c:pt idx="271">
                  <c:v>2.2997084548104976</c:v>
                </c:pt>
                <c:pt idx="272">
                  <c:v>2.3081632653061246</c:v>
                </c:pt>
                <c:pt idx="273">
                  <c:v>2.3166180758017472</c:v>
                </c:pt>
                <c:pt idx="274">
                  <c:v>2.3250728862973786</c:v>
                </c:pt>
                <c:pt idx="275">
                  <c:v>2.3335276967930048</c:v>
                </c:pt>
                <c:pt idx="276">
                  <c:v>2.3419825072886331</c:v>
                </c:pt>
                <c:pt idx="277">
                  <c:v>2.3504373177842597</c:v>
                </c:pt>
                <c:pt idx="278">
                  <c:v>2.3588921282798823</c:v>
                </c:pt>
                <c:pt idx="279">
                  <c:v>2.3673469387755142</c:v>
                </c:pt>
                <c:pt idx="280">
                  <c:v>2.3758017492711407</c:v>
                </c:pt>
                <c:pt idx="281">
                  <c:v>2.3842565597667678</c:v>
                </c:pt>
                <c:pt idx="282">
                  <c:v>2.3927113702623952</c:v>
                </c:pt>
                <c:pt idx="283">
                  <c:v>2.4011661807580191</c:v>
                </c:pt>
                <c:pt idx="284">
                  <c:v>2.4096209912536461</c:v>
                </c:pt>
                <c:pt idx="285">
                  <c:v>2.4180758017492732</c:v>
                </c:pt>
                <c:pt idx="286">
                  <c:v>2.4265306122449042</c:v>
                </c:pt>
                <c:pt idx="287">
                  <c:v>2.4349854227405272</c:v>
                </c:pt>
                <c:pt idx="288">
                  <c:v>2.4434402332361569</c:v>
                </c:pt>
                <c:pt idx="289">
                  <c:v>2.4518950437317812</c:v>
                </c:pt>
                <c:pt idx="290">
                  <c:v>2.460349854227414</c:v>
                </c:pt>
                <c:pt idx="291">
                  <c:v>2.4688046647230379</c:v>
                </c:pt>
                <c:pt idx="292">
                  <c:v>2.4772594752186601</c:v>
                </c:pt>
                <c:pt idx="293">
                  <c:v>2.4857142857142942</c:v>
                </c:pt>
                <c:pt idx="294">
                  <c:v>2.494169096209919</c:v>
                </c:pt>
                <c:pt idx="295">
                  <c:v>2.502623906705546</c:v>
                </c:pt>
                <c:pt idx="296">
                  <c:v>2.511078717201173</c:v>
                </c:pt>
                <c:pt idx="297">
                  <c:v>2.5195335276968001</c:v>
                </c:pt>
                <c:pt idx="298">
                  <c:v>2.5279883381924297</c:v>
                </c:pt>
                <c:pt idx="299">
                  <c:v>2.5364431486880537</c:v>
                </c:pt>
                <c:pt idx="300">
                  <c:v>2.5448979591836807</c:v>
                </c:pt>
                <c:pt idx="301">
                  <c:v>2.5533527696793081</c:v>
                </c:pt>
                <c:pt idx="302">
                  <c:v>2.5618075801749352</c:v>
                </c:pt>
                <c:pt idx="303">
                  <c:v>2.5702623906705595</c:v>
                </c:pt>
                <c:pt idx="304">
                  <c:v>2.5787172011661892</c:v>
                </c:pt>
                <c:pt idx="305">
                  <c:v>2.5871720116618193</c:v>
                </c:pt>
                <c:pt idx="306">
                  <c:v>2.5956268221574432</c:v>
                </c:pt>
                <c:pt idx="307">
                  <c:v>2.6040816326530702</c:v>
                </c:pt>
                <c:pt idx="308">
                  <c:v>2.6125364431486973</c:v>
                </c:pt>
                <c:pt idx="309">
                  <c:v>2.6209912536443287</c:v>
                </c:pt>
                <c:pt idx="310">
                  <c:v>2.6294460641399513</c:v>
                </c:pt>
                <c:pt idx="311">
                  <c:v>2.6379008746355792</c:v>
                </c:pt>
                <c:pt idx="312">
                  <c:v>2.6463556851312027</c:v>
                </c:pt>
                <c:pt idx="313">
                  <c:v>2.6548104956268324</c:v>
                </c:pt>
                <c:pt idx="314">
                  <c:v>2.6632653061224612</c:v>
                </c:pt>
                <c:pt idx="315">
                  <c:v>2.6717201166180864</c:v>
                </c:pt>
                <c:pt idx="316">
                  <c:v>2.6801749271137152</c:v>
                </c:pt>
                <c:pt idx="317">
                  <c:v>2.6886297376093435</c:v>
                </c:pt>
                <c:pt idx="318">
                  <c:v>2.6970845481049723</c:v>
                </c:pt>
                <c:pt idx="319">
                  <c:v>2.7055393586005998</c:v>
                </c:pt>
                <c:pt idx="320">
                  <c:v>2.7139941690962215</c:v>
                </c:pt>
                <c:pt idx="321">
                  <c:v>2.7224489795918441</c:v>
                </c:pt>
                <c:pt idx="322">
                  <c:v>2.7309037900874795</c:v>
                </c:pt>
                <c:pt idx="323">
                  <c:v>2.7393586005830994</c:v>
                </c:pt>
                <c:pt idx="324">
                  <c:v>2.7478134110787287</c:v>
                </c:pt>
                <c:pt idx="325">
                  <c:v>2.7562682215743566</c:v>
                </c:pt>
                <c:pt idx="326">
                  <c:v>2.7647230320699863</c:v>
                </c:pt>
                <c:pt idx="327">
                  <c:v>2.7731778425656168</c:v>
                </c:pt>
                <c:pt idx="328">
                  <c:v>2.7816326530612376</c:v>
                </c:pt>
                <c:pt idx="329">
                  <c:v>2.7900874635568647</c:v>
                </c:pt>
                <c:pt idx="330">
                  <c:v>2.7985422740524943</c:v>
                </c:pt>
                <c:pt idx="331">
                  <c:v>2.8069970845481187</c:v>
                </c:pt>
                <c:pt idx="332">
                  <c:v>2.8154518950437404</c:v>
                </c:pt>
                <c:pt idx="333">
                  <c:v>2.8239067055393758</c:v>
                </c:pt>
                <c:pt idx="334">
                  <c:v>2.8323615160349997</c:v>
                </c:pt>
                <c:pt idx="335">
                  <c:v>2.8408163265306268</c:v>
                </c:pt>
                <c:pt idx="336">
                  <c:v>2.8492711370262538</c:v>
                </c:pt>
                <c:pt idx="337">
                  <c:v>2.8577259475218808</c:v>
                </c:pt>
                <c:pt idx="338">
                  <c:v>2.8661807580175127</c:v>
                </c:pt>
                <c:pt idx="339">
                  <c:v>2.8746355685131348</c:v>
                </c:pt>
                <c:pt idx="340">
                  <c:v>2.8830903790087592</c:v>
                </c:pt>
                <c:pt idx="341">
                  <c:v>2.8915451895043836</c:v>
                </c:pt>
                <c:pt idx="342">
                  <c:v>2.9000000000000159</c:v>
                </c:pt>
                <c:pt idx="343">
                  <c:v>2.9104837013670002</c:v>
                </c:pt>
                <c:pt idx="344">
                  <c:v>2.92096740273398</c:v>
                </c:pt>
                <c:pt idx="345">
                  <c:v>2.931451104100959</c:v>
                </c:pt>
                <c:pt idx="346">
                  <c:v>2.9419348054679473</c:v>
                </c:pt>
                <c:pt idx="347">
                  <c:v>2.9524185068349236</c:v>
                </c:pt>
                <c:pt idx="348">
                  <c:v>2.9629022082019092</c:v>
                </c:pt>
                <c:pt idx="349">
                  <c:v>2.9733859095688864</c:v>
                </c:pt>
                <c:pt idx="350">
                  <c:v>2.9838696109358724</c:v>
                </c:pt>
                <c:pt idx="351">
                  <c:v>2.9943533123028545</c:v>
                </c:pt>
                <c:pt idx="352">
                  <c:v>3.0048370136698366</c:v>
                </c:pt>
                <c:pt idx="353">
                  <c:v>3.0153207150368186</c:v>
                </c:pt>
                <c:pt idx="354">
                  <c:v>3.025804416403798</c:v>
                </c:pt>
                <c:pt idx="355">
                  <c:v>3.0362881177707783</c:v>
                </c:pt>
                <c:pt idx="356">
                  <c:v>3.0467718191377648</c:v>
                </c:pt>
                <c:pt idx="357">
                  <c:v>3.0572555205047438</c:v>
                </c:pt>
                <c:pt idx="358">
                  <c:v>3.0677392218717321</c:v>
                </c:pt>
                <c:pt idx="359">
                  <c:v>3.0782229232387057</c:v>
                </c:pt>
                <c:pt idx="360">
                  <c:v>3.0887066246056931</c:v>
                </c:pt>
                <c:pt idx="361">
                  <c:v>3.0991903259726752</c:v>
                </c:pt>
                <c:pt idx="362">
                  <c:v>3.1096740273396581</c:v>
                </c:pt>
                <c:pt idx="363">
                  <c:v>3.1201577287066438</c:v>
                </c:pt>
                <c:pt idx="364">
                  <c:v>3.1306414300736174</c:v>
                </c:pt>
                <c:pt idx="365">
                  <c:v>3.1411251314406035</c:v>
                </c:pt>
                <c:pt idx="366">
                  <c:v>3.1516088328075837</c:v>
                </c:pt>
                <c:pt idx="367">
                  <c:v>3.1620925341745667</c:v>
                </c:pt>
                <c:pt idx="368">
                  <c:v>3.1725762355415497</c:v>
                </c:pt>
                <c:pt idx="369">
                  <c:v>3.1830599369085317</c:v>
                </c:pt>
                <c:pt idx="370">
                  <c:v>3.1935436382755142</c:v>
                </c:pt>
                <c:pt idx="371">
                  <c:v>3.204027339642499</c:v>
                </c:pt>
                <c:pt idx="372">
                  <c:v>3.2145110410094819</c:v>
                </c:pt>
                <c:pt idx="373">
                  <c:v>3.2249947423764684</c:v>
                </c:pt>
                <c:pt idx="374">
                  <c:v>3.235478443743439</c:v>
                </c:pt>
                <c:pt idx="375">
                  <c:v>3.2459621451104241</c:v>
                </c:pt>
                <c:pt idx="376">
                  <c:v>3.2564458464774062</c:v>
                </c:pt>
                <c:pt idx="377">
                  <c:v>3.2669295478443927</c:v>
                </c:pt>
                <c:pt idx="378">
                  <c:v>3.2774132492113752</c:v>
                </c:pt>
                <c:pt idx="379">
                  <c:v>3.287896950578356</c:v>
                </c:pt>
                <c:pt idx="380">
                  <c:v>3.2983806519453402</c:v>
                </c:pt>
                <c:pt idx="381">
                  <c:v>3.3088643533123192</c:v>
                </c:pt>
                <c:pt idx="382">
                  <c:v>3.3193480546792951</c:v>
                </c:pt>
                <c:pt idx="383">
                  <c:v>3.3298317560462811</c:v>
                </c:pt>
                <c:pt idx="384">
                  <c:v>3.3403154574132627</c:v>
                </c:pt>
                <c:pt idx="385">
                  <c:v>3.3507991587802448</c:v>
                </c:pt>
                <c:pt idx="386">
                  <c:v>3.3612828601472269</c:v>
                </c:pt>
                <c:pt idx="387">
                  <c:v>3.3717665615142067</c:v>
                </c:pt>
                <c:pt idx="388">
                  <c:v>3.382250262881191</c:v>
                </c:pt>
                <c:pt idx="389">
                  <c:v>3.3927339642481704</c:v>
                </c:pt>
                <c:pt idx="390">
                  <c:v>3.4032176656151552</c:v>
                </c:pt>
                <c:pt idx="391">
                  <c:v>3.4137013669821403</c:v>
                </c:pt>
                <c:pt idx="392">
                  <c:v>3.4241850683491202</c:v>
                </c:pt>
                <c:pt idx="393">
                  <c:v>3.4346687697160987</c:v>
                </c:pt>
                <c:pt idx="394">
                  <c:v>3.4451524710830803</c:v>
                </c:pt>
                <c:pt idx="395">
                  <c:v>3.4556361724500637</c:v>
                </c:pt>
                <c:pt idx="396">
                  <c:v>3.4661198738170476</c:v>
                </c:pt>
                <c:pt idx="397">
                  <c:v>3.4766035751840265</c:v>
                </c:pt>
                <c:pt idx="398">
                  <c:v>3.4870872765510166</c:v>
                </c:pt>
                <c:pt idx="399">
                  <c:v>3.4975709779179986</c:v>
                </c:pt>
                <c:pt idx="400">
                  <c:v>3.5080546792849758</c:v>
                </c:pt>
                <c:pt idx="401">
                  <c:v>3.5185383806519592</c:v>
                </c:pt>
                <c:pt idx="402">
                  <c:v>3.52902208201894</c:v>
                </c:pt>
                <c:pt idx="403">
                  <c:v>3.539505783385922</c:v>
                </c:pt>
                <c:pt idx="404">
                  <c:v>3.5499894847529041</c:v>
                </c:pt>
                <c:pt idx="405">
                  <c:v>3.5604731861198835</c:v>
                </c:pt>
                <c:pt idx="406">
                  <c:v>3.5709568874868678</c:v>
                </c:pt>
                <c:pt idx="407">
                  <c:v>3.5814405888538503</c:v>
                </c:pt>
                <c:pt idx="408">
                  <c:v>3.5919242902208341</c:v>
                </c:pt>
                <c:pt idx="409">
                  <c:v>3.6024079915878144</c:v>
                </c:pt>
                <c:pt idx="410">
                  <c:v>3.6128916929547965</c:v>
                </c:pt>
                <c:pt idx="411">
                  <c:v>3.6233753943217786</c:v>
                </c:pt>
                <c:pt idx="412">
                  <c:v>3.6338590956887575</c:v>
                </c:pt>
                <c:pt idx="413">
                  <c:v>3.6443427970557432</c:v>
                </c:pt>
                <c:pt idx="414">
                  <c:v>3.6548264984227248</c:v>
                </c:pt>
                <c:pt idx="415">
                  <c:v>3.6653101997897068</c:v>
                </c:pt>
                <c:pt idx="416">
                  <c:v>3.6757939011566889</c:v>
                </c:pt>
                <c:pt idx="417">
                  <c:v>3.686277602523671</c:v>
                </c:pt>
                <c:pt idx="418">
                  <c:v>3.696761303890653</c:v>
                </c:pt>
                <c:pt idx="419">
                  <c:v>3.7072450052576351</c:v>
                </c:pt>
                <c:pt idx="420">
                  <c:v>3.7177287066246198</c:v>
                </c:pt>
                <c:pt idx="421">
                  <c:v>3.7282124079916001</c:v>
                </c:pt>
                <c:pt idx="422">
                  <c:v>3.7386961093585787</c:v>
                </c:pt>
                <c:pt idx="423">
                  <c:v>3.7491798107255652</c:v>
                </c:pt>
                <c:pt idx="424">
                  <c:v>3.7596635120925455</c:v>
                </c:pt>
                <c:pt idx="425">
                  <c:v>3.7701472134595275</c:v>
                </c:pt>
                <c:pt idx="426">
                  <c:v>3.7806309148265096</c:v>
                </c:pt>
                <c:pt idx="427">
                  <c:v>3.7911146161934943</c:v>
                </c:pt>
                <c:pt idx="428">
                  <c:v>3.8015983175604742</c:v>
                </c:pt>
                <c:pt idx="429">
                  <c:v>3.8120820189274558</c:v>
                </c:pt>
                <c:pt idx="430">
                  <c:v>3.8225657202944379</c:v>
                </c:pt>
                <c:pt idx="431">
                  <c:v>3.8330494216614177</c:v>
                </c:pt>
                <c:pt idx="432">
                  <c:v>3.843533123028402</c:v>
                </c:pt>
                <c:pt idx="433">
                  <c:v>3.8540168243953827</c:v>
                </c:pt>
                <c:pt idx="434">
                  <c:v>3.8645005257623688</c:v>
                </c:pt>
                <c:pt idx="435">
                  <c:v>3.8749842271293482</c:v>
                </c:pt>
                <c:pt idx="436">
                  <c:v>3.8854679284963312</c:v>
                </c:pt>
                <c:pt idx="437">
                  <c:v>3.8959516298633123</c:v>
                </c:pt>
                <c:pt idx="438">
                  <c:v>3.9064353312302917</c:v>
                </c:pt>
                <c:pt idx="439">
                  <c:v>3.9169190325972765</c:v>
                </c:pt>
                <c:pt idx="440">
                  <c:v>3.9274027339642577</c:v>
                </c:pt>
                <c:pt idx="441">
                  <c:v>3.9378864353312375</c:v>
                </c:pt>
                <c:pt idx="442">
                  <c:v>3.9483701366982227</c:v>
                </c:pt>
                <c:pt idx="443">
                  <c:v>3.9588538380652021</c:v>
                </c:pt>
                <c:pt idx="444">
                  <c:v>3.9693375394321881</c:v>
                </c:pt>
                <c:pt idx="445">
                  <c:v>3.9798212407991689</c:v>
                </c:pt>
                <c:pt idx="446">
                  <c:v>3.9903049421661541</c:v>
                </c:pt>
                <c:pt idx="447">
                  <c:v>4.0007886435331388</c:v>
                </c:pt>
                <c:pt idx="448">
                  <c:v>4.0112723449001235</c:v>
                </c:pt>
                <c:pt idx="449">
                  <c:v>4.0217560462670914</c:v>
                </c:pt>
                <c:pt idx="450">
                  <c:v>4.0322397476340814</c:v>
                </c:pt>
                <c:pt idx="451">
                  <c:v>4.0427234490010671</c:v>
                </c:pt>
                <c:pt idx="452">
                  <c:v>4.0532071503680438</c:v>
                </c:pt>
                <c:pt idx="453">
                  <c:v>4.0636908517350259</c:v>
                </c:pt>
                <c:pt idx="454">
                  <c:v>4.0741745531020026</c:v>
                </c:pt>
                <c:pt idx="455">
                  <c:v>4.0846582544689856</c:v>
                </c:pt>
                <c:pt idx="456">
                  <c:v>4.0951419558359685</c:v>
                </c:pt>
                <c:pt idx="457">
                  <c:v>4.1056256572029479</c:v>
                </c:pt>
                <c:pt idx="458">
                  <c:v>4.1161093585699309</c:v>
                </c:pt>
                <c:pt idx="459">
                  <c:v>4.1265930599369103</c:v>
                </c:pt>
                <c:pt idx="460">
                  <c:v>4.1370767613038995</c:v>
                </c:pt>
                <c:pt idx="461">
                  <c:v>4.1475604626708815</c:v>
                </c:pt>
                <c:pt idx="462">
                  <c:v>4.1580441640378654</c:v>
                </c:pt>
                <c:pt idx="463">
                  <c:v>4.1685278654048465</c:v>
                </c:pt>
                <c:pt idx="464">
                  <c:v>4.1790115667718286</c:v>
                </c:pt>
                <c:pt idx="465">
                  <c:v>4.1894952681388054</c:v>
                </c:pt>
                <c:pt idx="466">
                  <c:v>4.1999789695057839</c:v>
                </c:pt>
                <c:pt idx="467">
                  <c:v>4.2104626708727784</c:v>
                </c:pt>
                <c:pt idx="468">
                  <c:v>4.2209463722397507</c:v>
                </c:pt>
                <c:pt idx="469">
                  <c:v>4.231430073606739</c:v>
                </c:pt>
                <c:pt idx="470">
                  <c:v>4.2419137749737272</c:v>
                </c:pt>
                <c:pt idx="471">
                  <c:v>4.2523974763406995</c:v>
                </c:pt>
                <c:pt idx="472">
                  <c:v>4.2628811777076789</c:v>
                </c:pt>
                <c:pt idx="473">
                  <c:v>4.2733648790746726</c:v>
                </c:pt>
                <c:pt idx="474">
                  <c:v>4.2838485804416546</c:v>
                </c:pt>
                <c:pt idx="475">
                  <c:v>4.2943322818086314</c:v>
                </c:pt>
                <c:pt idx="476">
                  <c:v>4.3048159831756072</c:v>
                </c:pt>
                <c:pt idx="477">
                  <c:v>4.3152996845426026</c:v>
                </c:pt>
                <c:pt idx="478">
                  <c:v>4.3257833859095784</c:v>
                </c:pt>
                <c:pt idx="479">
                  <c:v>4.3362670872765676</c:v>
                </c:pt>
                <c:pt idx="480">
                  <c:v>4.346750788643547</c:v>
                </c:pt>
                <c:pt idx="481">
                  <c:v>4.3572344900105238</c:v>
                </c:pt>
                <c:pt idx="482">
                  <c:v>4.3677181913775058</c:v>
                </c:pt>
                <c:pt idx="483">
                  <c:v>4.3782018927444923</c:v>
                </c:pt>
                <c:pt idx="484">
                  <c:v>4.38868559411147</c:v>
                </c:pt>
                <c:pt idx="485">
                  <c:v>4.399169295478452</c:v>
                </c:pt>
                <c:pt idx="486">
                  <c:v>4.4096529968454394</c:v>
                </c:pt>
                <c:pt idx="487">
                  <c:v>4.4201366982124108</c:v>
                </c:pt>
                <c:pt idx="488">
                  <c:v>4.4306203995794036</c:v>
                </c:pt>
                <c:pt idx="489">
                  <c:v>4.4411041009463803</c:v>
                </c:pt>
                <c:pt idx="490">
                  <c:v>4.4515878023133624</c:v>
                </c:pt>
                <c:pt idx="491">
                  <c:v>4.4620715036803444</c:v>
                </c:pt>
                <c:pt idx="492">
                  <c:v>4.4725552050473274</c:v>
                </c:pt>
                <c:pt idx="493">
                  <c:v>4.4830389064143104</c:v>
                </c:pt>
                <c:pt idx="494">
                  <c:v>4.4935226077812906</c:v>
                </c:pt>
                <c:pt idx="495">
                  <c:v>4.5040063091482674</c:v>
                </c:pt>
                <c:pt idx="496">
                  <c:v>4.5144900105152468</c:v>
                </c:pt>
                <c:pt idx="497">
                  <c:v>4.5249737118822368</c:v>
                </c:pt>
                <c:pt idx="498">
                  <c:v>4.5354574132492189</c:v>
                </c:pt>
                <c:pt idx="499">
                  <c:v>4.545941114616201</c:v>
                </c:pt>
                <c:pt idx="500">
                  <c:v>4.5564248159831831</c:v>
                </c:pt>
                <c:pt idx="501">
                  <c:v>4.5669085173501651</c:v>
                </c:pt>
                <c:pt idx="502">
                  <c:v>4.5773922187171472</c:v>
                </c:pt>
                <c:pt idx="503">
                  <c:v>4.5878759200841293</c:v>
                </c:pt>
                <c:pt idx="504">
                  <c:v>4.5983596214511113</c:v>
                </c:pt>
                <c:pt idx="505">
                  <c:v>4.6088433228180925</c:v>
                </c:pt>
                <c:pt idx="506">
                  <c:v>4.6193270241850763</c:v>
                </c:pt>
                <c:pt idx="507">
                  <c:v>4.6298107255520575</c:v>
                </c:pt>
                <c:pt idx="508">
                  <c:v>4.6402944269190396</c:v>
                </c:pt>
                <c:pt idx="509">
                  <c:v>4.6507781282860217</c:v>
                </c:pt>
                <c:pt idx="510">
                  <c:v>4.6612618296530037</c:v>
                </c:pt>
                <c:pt idx="511">
                  <c:v>4.6717455310199858</c:v>
                </c:pt>
                <c:pt idx="512">
                  <c:v>4.6822292323869679</c:v>
                </c:pt>
                <c:pt idx="513">
                  <c:v>4.6927129337539455</c:v>
                </c:pt>
                <c:pt idx="514">
                  <c:v>4.703196635120932</c:v>
                </c:pt>
                <c:pt idx="515">
                  <c:v>4.713680336487907</c:v>
                </c:pt>
                <c:pt idx="516">
                  <c:v>4.7241640378548908</c:v>
                </c:pt>
                <c:pt idx="517">
                  <c:v>4.7346477392218835</c:v>
                </c:pt>
                <c:pt idx="518">
                  <c:v>4.7451314405888603</c:v>
                </c:pt>
                <c:pt idx="519">
                  <c:v>4.7556151419558415</c:v>
                </c:pt>
                <c:pt idx="520">
                  <c:v>4.7660988433228297</c:v>
                </c:pt>
                <c:pt idx="521">
                  <c:v>4.7765825446898074</c:v>
                </c:pt>
                <c:pt idx="522">
                  <c:v>4.7870662460567832</c:v>
                </c:pt>
                <c:pt idx="523">
                  <c:v>4.7975499474237706</c:v>
                </c:pt>
                <c:pt idx="524">
                  <c:v>4.8080336487907473</c:v>
                </c:pt>
                <c:pt idx="525">
                  <c:v>4.8185173501577268</c:v>
                </c:pt>
                <c:pt idx="526">
                  <c:v>4.8290010515247168</c:v>
                </c:pt>
                <c:pt idx="527">
                  <c:v>4.8394847528916989</c:v>
                </c:pt>
                <c:pt idx="528">
                  <c:v>4.8499684542586872</c:v>
                </c:pt>
                <c:pt idx="529">
                  <c:v>4.860452155625663</c:v>
                </c:pt>
                <c:pt idx="530">
                  <c:v>4.8709358569926389</c:v>
                </c:pt>
                <c:pt idx="531">
                  <c:v>4.8814195583596272</c:v>
                </c:pt>
                <c:pt idx="532">
                  <c:v>4.8919032597266066</c:v>
                </c:pt>
                <c:pt idx="533">
                  <c:v>4.9023869610935895</c:v>
                </c:pt>
                <c:pt idx="534">
                  <c:v>4.9128706624605725</c:v>
                </c:pt>
                <c:pt idx="535">
                  <c:v>4.9233543638275545</c:v>
                </c:pt>
                <c:pt idx="536">
                  <c:v>4.9338380651945437</c:v>
                </c:pt>
                <c:pt idx="537">
                  <c:v>4.9443217665615196</c:v>
                </c:pt>
                <c:pt idx="538">
                  <c:v>4.9548054679284936</c:v>
                </c:pt>
                <c:pt idx="539">
                  <c:v>4.9652891692954784</c:v>
                </c:pt>
                <c:pt idx="540">
                  <c:v>4.9757728706624684</c:v>
                </c:pt>
                <c:pt idx="541">
                  <c:v>4.9862565720294478</c:v>
                </c:pt>
                <c:pt idx="542">
                  <c:v>4.9967402733964299</c:v>
                </c:pt>
                <c:pt idx="543">
                  <c:v>5.007223974763412</c:v>
                </c:pt>
                <c:pt idx="544">
                  <c:v>5.0177076761303869</c:v>
                </c:pt>
                <c:pt idx="545">
                  <c:v>5.0281913774973699</c:v>
                </c:pt>
                <c:pt idx="546">
                  <c:v>5.0386750788643582</c:v>
                </c:pt>
                <c:pt idx="547">
                  <c:v>5.0491587802313465</c:v>
                </c:pt>
                <c:pt idx="548">
                  <c:v>5.0596424815983347</c:v>
                </c:pt>
                <c:pt idx="549">
                  <c:v>5.0701261829653097</c:v>
                </c:pt>
                <c:pt idx="550">
                  <c:v>5.0806098843322918</c:v>
                </c:pt>
                <c:pt idx="551">
                  <c:v>5.0910935856992747</c:v>
                </c:pt>
                <c:pt idx="552">
                  <c:v>5.1015772870662452</c:v>
                </c:pt>
                <c:pt idx="553">
                  <c:v>5.1120609884332326</c:v>
                </c:pt>
                <c:pt idx="554">
                  <c:v>5.1225446898002067</c:v>
                </c:pt>
                <c:pt idx="555">
                  <c:v>5.1330283911671994</c:v>
                </c:pt>
                <c:pt idx="556">
                  <c:v>5.1435120925341824</c:v>
                </c:pt>
                <c:pt idx="557">
                  <c:v>5.1539957939011671</c:v>
                </c:pt>
                <c:pt idx="558">
                  <c:v>5.164479495268143</c:v>
                </c:pt>
                <c:pt idx="559">
                  <c:v>5.1749631966351304</c:v>
                </c:pt>
                <c:pt idx="560">
                  <c:v>5.1854468980021071</c:v>
                </c:pt>
                <c:pt idx="561">
                  <c:v>5.1959305993690803</c:v>
                </c:pt>
                <c:pt idx="562">
                  <c:v>5.2064143007360695</c:v>
                </c:pt>
                <c:pt idx="563">
                  <c:v>5.2168980021030533</c:v>
                </c:pt>
                <c:pt idx="564">
                  <c:v>5.2273817034700354</c:v>
                </c:pt>
                <c:pt idx="565">
                  <c:v>5.2378654048370183</c:v>
                </c:pt>
                <c:pt idx="566">
                  <c:v>5.2483491062040057</c:v>
                </c:pt>
                <c:pt idx="567">
                  <c:v>5.2588328075709763</c:v>
                </c:pt>
                <c:pt idx="568">
                  <c:v>5.2693165089379574</c:v>
                </c:pt>
                <c:pt idx="569">
                  <c:v>5.2798002103049484</c:v>
                </c:pt>
                <c:pt idx="570">
                  <c:v>5.2902839116719313</c:v>
                </c:pt>
                <c:pt idx="571">
                  <c:v>5.3007676130389099</c:v>
                </c:pt>
                <c:pt idx="572">
                  <c:v>5.3112513144058919</c:v>
                </c:pt>
                <c:pt idx="573">
                  <c:v>5.3217350157728784</c:v>
                </c:pt>
                <c:pt idx="574">
                  <c:v>5.3322187171398561</c:v>
                </c:pt>
                <c:pt idx="575">
                  <c:v>5.3427024185068381</c:v>
                </c:pt>
                <c:pt idx="576">
                  <c:v>5.3531861198738202</c:v>
                </c:pt>
                <c:pt idx="577">
                  <c:v>5.3636698212408023</c:v>
                </c:pt>
                <c:pt idx="578">
                  <c:v>5.374153522607779</c:v>
                </c:pt>
                <c:pt idx="579">
                  <c:v>5.3846372239747664</c:v>
                </c:pt>
                <c:pt idx="580">
                  <c:v>5.3951209253417485</c:v>
                </c:pt>
                <c:pt idx="581">
                  <c:v>5.4056046267087305</c:v>
                </c:pt>
                <c:pt idx="582">
                  <c:v>5.4160883280757073</c:v>
                </c:pt>
                <c:pt idx="583">
                  <c:v>5.4265720294426973</c:v>
                </c:pt>
                <c:pt idx="584">
                  <c:v>5.4370557308096794</c:v>
                </c:pt>
                <c:pt idx="585">
                  <c:v>5.4475394321766588</c:v>
                </c:pt>
                <c:pt idx="586">
                  <c:v>5.4580231335436515</c:v>
                </c:pt>
                <c:pt idx="587">
                  <c:v>5.4685068349106229</c:v>
                </c:pt>
                <c:pt idx="588">
                  <c:v>5.478990536277605</c:v>
                </c:pt>
                <c:pt idx="589">
                  <c:v>5.4894742376445871</c:v>
                </c:pt>
                <c:pt idx="590">
                  <c:v>5.4999579390115692</c:v>
                </c:pt>
                <c:pt idx="591">
                  <c:v>5.5104416403785486</c:v>
                </c:pt>
                <c:pt idx="592">
                  <c:v>5.5209253417455271</c:v>
                </c:pt>
                <c:pt idx="593">
                  <c:v>5.5314090431125207</c:v>
                </c:pt>
                <c:pt idx="594">
                  <c:v>5.5418927444794974</c:v>
                </c:pt>
                <c:pt idx="595">
                  <c:v>5.5523764458464795</c:v>
                </c:pt>
                <c:pt idx="596">
                  <c:v>5.5628601472134616</c:v>
                </c:pt>
                <c:pt idx="597">
                  <c:v>5.5733438485804436</c:v>
                </c:pt>
                <c:pt idx="598">
                  <c:v>5.5838275499474257</c:v>
                </c:pt>
                <c:pt idx="599">
                  <c:v>5.5943112513144015</c:v>
                </c:pt>
                <c:pt idx="600">
                  <c:v>5.6047949526813845</c:v>
                </c:pt>
                <c:pt idx="601">
                  <c:v>5.6152786540483719</c:v>
                </c:pt>
                <c:pt idx="602">
                  <c:v>5.625762355415354</c:v>
                </c:pt>
                <c:pt idx="603">
                  <c:v>5.6362460567823414</c:v>
                </c:pt>
                <c:pt idx="604">
                  <c:v>5.6467297581493181</c:v>
                </c:pt>
                <c:pt idx="605">
                  <c:v>5.657213459516294</c:v>
                </c:pt>
                <c:pt idx="606">
                  <c:v>5.6676971608832805</c:v>
                </c:pt>
                <c:pt idx="607">
                  <c:v>5.6781808622502563</c:v>
                </c:pt>
                <c:pt idx="608">
                  <c:v>5.6886645636172455</c:v>
                </c:pt>
                <c:pt idx="609">
                  <c:v>5.6991482649842284</c:v>
                </c:pt>
                <c:pt idx="610">
                  <c:v>5.7096319663512105</c:v>
                </c:pt>
                <c:pt idx="611">
                  <c:v>5.7201156677181837</c:v>
                </c:pt>
                <c:pt idx="612">
                  <c:v>5.7305993690851764</c:v>
                </c:pt>
                <c:pt idx="613">
                  <c:v>5.7410830704521594</c:v>
                </c:pt>
                <c:pt idx="614">
                  <c:v>5.7515667718191414</c:v>
                </c:pt>
                <c:pt idx="615">
                  <c:v>5.7620504731861208</c:v>
                </c:pt>
                <c:pt idx="616">
                  <c:v>5.7725341745531029</c:v>
                </c:pt>
                <c:pt idx="617">
                  <c:v>5.783017875920085</c:v>
                </c:pt>
                <c:pt idx="618">
                  <c:v>5.7935015772870617</c:v>
                </c:pt>
                <c:pt idx="619">
                  <c:v>5.8039852786540402</c:v>
                </c:pt>
                <c:pt idx="620">
                  <c:v>5.8144689800210312</c:v>
                </c:pt>
                <c:pt idx="621">
                  <c:v>5.824952681388007</c:v>
                </c:pt>
                <c:pt idx="622">
                  <c:v>5.8354363827549953</c:v>
                </c:pt>
                <c:pt idx="623">
                  <c:v>5.8459200841219774</c:v>
                </c:pt>
                <c:pt idx="624">
                  <c:v>5.8564037854889648</c:v>
                </c:pt>
                <c:pt idx="625">
                  <c:v>5.8668874868559362</c:v>
                </c:pt>
                <c:pt idx="626">
                  <c:v>5.8773711882229298</c:v>
                </c:pt>
                <c:pt idx="627">
                  <c:v>5.8878548895898977</c:v>
                </c:pt>
                <c:pt idx="628">
                  <c:v>5.8983385909568877</c:v>
                </c:pt>
                <c:pt idx="629">
                  <c:v>5.9088222923238796</c:v>
                </c:pt>
                <c:pt idx="630">
                  <c:v>5.9193059936908581</c:v>
                </c:pt>
                <c:pt idx="631">
                  <c:v>5.929789695057841</c:v>
                </c:pt>
                <c:pt idx="632">
                  <c:v>5.9402733964248275</c:v>
                </c:pt>
                <c:pt idx="633">
                  <c:v>5.9507570977917981</c:v>
                </c:pt>
                <c:pt idx="634">
                  <c:v>5.9612407991587864</c:v>
                </c:pt>
                <c:pt idx="635">
                  <c:v>5.9717245005257622</c:v>
                </c:pt>
                <c:pt idx="636">
                  <c:v>5.9822082018927496</c:v>
                </c:pt>
                <c:pt idx="637">
                  <c:v>5.9926919032597317</c:v>
                </c:pt>
                <c:pt idx="638">
                  <c:v>6.0031756046267075</c:v>
                </c:pt>
                <c:pt idx="639">
                  <c:v>6.0136593059936994</c:v>
                </c:pt>
                <c:pt idx="640">
                  <c:v>6.0241430073606725</c:v>
                </c:pt>
                <c:pt idx="641">
                  <c:v>6.0346267087276564</c:v>
                </c:pt>
                <c:pt idx="642">
                  <c:v>6.0451104100946393</c:v>
                </c:pt>
                <c:pt idx="643">
                  <c:v>6.0555941114616187</c:v>
                </c:pt>
                <c:pt idx="644">
                  <c:v>6.0660778128286008</c:v>
                </c:pt>
                <c:pt idx="645">
                  <c:v>6.0765615141955829</c:v>
                </c:pt>
                <c:pt idx="646">
                  <c:v>6.0870452155625694</c:v>
                </c:pt>
                <c:pt idx="647">
                  <c:v>6.0975289169295417</c:v>
                </c:pt>
                <c:pt idx="648">
                  <c:v>6.1080126182965255</c:v>
                </c:pt>
                <c:pt idx="649">
                  <c:v>6.1184963196635085</c:v>
                </c:pt>
                <c:pt idx="650">
                  <c:v>6.1289800210304808</c:v>
                </c:pt>
                <c:pt idx="651">
                  <c:v>6.1394637223974806</c:v>
                </c:pt>
                <c:pt idx="652">
                  <c:v>6.1499474237644574</c:v>
                </c:pt>
                <c:pt idx="653">
                  <c:v>6.1604311251314385</c:v>
                </c:pt>
                <c:pt idx="654">
                  <c:v>6.1709148264984064</c:v>
                </c:pt>
                <c:pt idx="655">
                  <c:v>6.1813985278653982</c:v>
                </c:pt>
                <c:pt idx="656">
                  <c:v>6.1918822292323856</c:v>
                </c:pt>
                <c:pt idx="657">
                  <c:v>6.2023659305993704</c:v>
                </c:pt>
                <c:pt idx="658">
                  <c:v>6.2128496319663498</c:v>
                </c:pt>
                <c:pt idx="659">
                  <c:v>6.223333333333338</c:v>
                </c:pt>
                <c:pt idx="660">
                  <c:v>6.2338170347003139</c:v>
                </c:pt>
                <c:pt idx="661">
                  <c:v>6.2443007360672897</c:v>
                </c:pt>
                <c:pt idx="662">
                  <c:v>6.2547844374342745</c:v>
                </c:pt>
                <c:pt idx="663">
                  <c:v>6.2652681388012663</c:v>
                </c:pt>
                <c:pt idx="664">
                  <c:v>6.2757518401682395</c:v>
                </c:pt>
                <c:pt idx="665">
                  <c:v>6.2862355415352242</c:v>
                </c:pt>
                <c:pt idx="666">
                  <c:v>6.2967192429022063</c:v>
                </c:pt>
                <c:pt idx="667">
                  <c:v>6.3072029442691884</c:v>
                </c:pt>
                <c:pt idx="668">
                  <c:v>6.3176866456361696</c:v>
                </c:pt>
                <c:pt idx="669">
                  <c:v>6.3281703470031472</c:v>
                </c:pt>
                <c:pt idx="670">
                  <c:v>6.3386540483701364</c:v>
                </c:pt>
                <c:pt idx="671">
                  <c:v>6.3491377497371166</c:v>
                </c:pt>
                <c:pt idx="672">
                  <c:v>6.3596214511041058</c:v>
                </c:pt>
                <c:pt idx="673">
                  <c:v>6.3701051524710808</c:v>
                </c:pt>
                <c:pt idx="674">
                  <c:v>6.3805888538380566</c:v>
                </c:pt>
                <c:pt idx="675">
                  <c:v>6.3910725552050449</c:v>
                </c:pt>
                <c:pt idx="676">
                  <c:v>6.401556256572027</c:v>
                </c:pt>
                <c:pt idx="677">
                  <c:v>6.4120399579390055</c:v>
                </c:pt>
                <c:pt idx="678">
                  <c:v>6.422523659305984</c:v>
                </c:pt>
                <c:pt idx="679">
                  <c:v>6.4330073606729732</c:v>
                </c:pt>
                <c:pt idx="680">
                  <c:v>6.4434910620399553</c:v>
                </c:pt>
                <c:pt idx="681">
                  <c:v>6.4539747634069355</c:v>
                </c:pt>
                <c:pt idx="682">
                  <c:v>6.4644584647739185</c:v>
                </c:pt>
                <c:pt idx="683">
                  <c:v>6.4749421661409015</c:v>
                </c:pt>
                <c:pt idx="684">
                  <c:v>6.4854258675078782</c:v>
                </c:pt>
                <c:pt idx="685">
                  <c:v>6.4959095688748674</c:v>
                </c:pt>
                <c:pt idx="686">
                  <c:v>6.5063932702418494</c:v>
                </c:pt>
                <c:pt idx="687">
                  <c:v>6.5168769716088297</c:v>
                </c:pt>
                <c:pt idx="688">
                  <c:v>6.5273606729758065</c:v>
                </c:pt>
                <c:pt idx="689">
                  <c:v>6.5378443743427885</c:v>
                </c:pt>
                <c:pt idx="690">
                  <c:v>6.5483280757097804</c:v>
                </c:pt>
                <c:pt idx="691">
                  <c:v>6.5588117770767473</c:v>
                </c:pt>
                <c:pt idx="692">
                  <c:v>6.5692954784437401</c:v>
                </c:pt>
                <c:pt idx="693">
                  <c:v>6.5797791798107292</c:v>
                </c:pt>
                <c:pt idx="694">
                  <c:v>6.5902628811777095</c:v>
                </c:pt>
                <c:pt idx="695">
                  <c:v>6.6007465825446916</c:v>
                </c:pt>
                <c:pt idx="696">
                  <c:v>6.6112302839116737</c:v>
                </c:pt>
                <c:pt idx="697">
                  <c:v>6.6217139852786504</c:v>
                </c:pt>
                <c:pt idx="698">
                  <c:v>6.6321976866456325</c:v>
                </c:pt>
                <c:pt idx="699">
                  <c:v>6.6426813880126154</c:v>
                </c:pt>
                <c:pt idx="700">
                  <c:v>6.6531650893795966</c:v>
                </c:pt>
                <c:pt idx="701">
                  <c:v>6.6636487907465813</c:v>
                </c:pt>
                <c:pt idx="702">
                  <c:v>6.6741324921135634</c:v>
                </c:pt>
                <c:pt idx="703">
                  <c:v>6.6846161934805428</c:v>
                </c:pt>
                <c:pt idx="704">
                  <c:v>6.6950998948475284</c:v>
                </c:pt>
                <c:pt idx="705">
                  <c:v>6.7055835962145069</c:v>
                </c:pt>
                <c:pt idx="706">
                  <c:v>6.716067297581489</c:v>
                </c:pt>
                <c:pt idx="707">
                  <c:v>6.7265509989484675</c:v>
                </c:pt>
                <c:pt idx="708">
                  <c:v>6.737034700315446</c:v>
                </c:pt>
                <c:pt idx="709">
                  <c:v>6.7475184016824352</c:v>
                </c:pt>
                <c:pt idx="710">
                  <c:v>6.7580021030494173</c:v>
                </c:pt>
                <c:pt idx="711">
                  <c:v>6.7684858044163931</c:v>
                </c:pt>
                <c:pt idx="712">
                  <c:v>6.7789695057833894</c:v>
                </c:pt>
                <c:pt idx="713">
                  <c:v>6.7894532071503688</c:v>
                </c:pt>
                <c:pt idx="714">
                  <c:v>6.7999369085173456</c:v>
                </c:pt>
                <c:pt idx="715">
                  <c:v>6.8104206098843294</c:v>
                </c:pt>
                <c:pt idx="716">
                  <c:v>6.8209043112513044</c:v>
                </c:pt>
                <c:pt idx="717">
                  <c:v>6.8313880126182918</c:v>
                </c:pt>
                <c:pt idx="718">
                  <c:v>6.8418717139852738</c:v>
                </c:pt>
                <c:pt idx="719">
                  <c:v>6.8523554153522559</c:v>
                </c:pt>
                <c:pt idx="720">
                  <c:v>6.8628391167192326</c:v>
                </c:pt>
                <c:pt idx="721">
                  <c:v>6.87332281808622</c:v>
                </c:pt>
                <c:pt idx="722">
                  <c:v>6.8838065194531985</c:v>
                </c:pt>
                <c:pt idx="723">
                  <c:v>6.8942902208201842</c:v>
                </c:pt>
                <c:pt idx="724">
                  <c:v>6.9047739221871716</c:v>
                </c:pt>
                <c:pt idx="725">
                  <c:v>6.9152576235541536</c:v>
                </c:pt>
                <c:pt idx="726">
                  <c:v>6.9257413249211366</c:v>
                </c:pt>
                <c:pt idx="727">
                  <c:v>6.9362250262881124</c:v>
                </c:pt>
                <c:pt idx="728">
                  <c:v>6.9467087276550954</c:v>
                </c:pt>
                <c:pt idx="729">
                  <c:v>6.9571924290220784</c:v>
                </c:pt>
                <c:pt idx="730">
                  <c:v>6.9676761303890586</c:v>
                </c:pt>
                <c:pt idx="731">
                  <c:v>6.9781598317560407</c:v>
                </c:pt>
                <c:pt idx="732">
                  <c:v>6.9886435331230343</c:v>
                </c:pt>
                <c:pt idx="733">
                  <c:v>6.9991272344900084</c:v>
                </c:pt>
                <c:pt idx="734">
                  <c:v>7.0096109358569869</c:v>
                </c:pt>
                <c:pt idx="735">
                  <c:v>7.0200946372239645</c:v>
                </c:pt>
                <c:pt idx="736">
                  <c:v>7.0305783385909475</c:v>
                </c:pt>
                <c:pt idx="737">
                  <c:v>7.0410620399579331</c:v>
                </c:pt>
                <c:pt idx="738">
                  <c:v>7.0515457413249152</c:v>
                </c:pt>
                <c:pt idx="739">
                  <c:v>7.0620294426918973</c:v>
                </c:pt>
                <c:pt idx="740">
                  <c:v>7.0725131440588793</c:v>
                </c:pt>
                <c:pt idx="741">
                  <c:v>7.0829968454258605</c:v>
                </c:pt>
                <c:pt idx="742">
                  <c:v>7.0934805467928381</c:v>
                </c:pt>
                <c:pt idx="743">
                  <c:v>7.1039642481598255</c:v>
                </c:pt>
                <c:pt idx="744">
                  <c:v>7.1144479495268014</c:v>
                </c:pt>
                <c:pt idx="745">
                  <c:v>7.124931650893779</c:v>
                </c:pt>
                <c:pt idx="746">
                  <c:v>7.1354153522607664</c:v>
                </c:pt>
                <c:pt idx="747">
                  <c:v>7.1458990536277485</c:v>
                </c:pt>
                <c:pt idx="748">
                  <c:v>7.1563827549947394</c:v>
                </c:pt>
                <c:pt idx="749">
                  <c:v>7.1668664563617126</c:v>
                </c:pt>
                <c:pt idx="750">
                  <c:v>7.1773501577286956</c:v>
                </c:pt>
                <c:pt idx="751">
                  <c:v>7.187833859095675</c:v>
                </c:pt>
                <c:pt idx="752">
                  <c:v>7.1983175604626641</c:v>
                </c:pt>
                <c:pt idx="753">
                  <c:v>7.2088012618296462</c:v>
                </c:pt>
                <c:pt idx="754">
                  <c:v>7.2192849631966283</c:v>
                </c:pt>
                <c:pt idx="755">
                  <c:v>7.2297686645636166</c:v>
                </c:pt>
                <c:pt idx="756">
                  <c:v>7.2402523659305924</c:v>
                </c:pt>
                <c:pt idx="757">
                  <c:v>7.2507360672975745</c:v>
                </c:pt>
                <c:pt idx="758">
                  <c:v>7.2612197686645574</c:v>
                </c:pt>
                <c:pt idx="759">
                  <c:v>7.2717034700315448</c:v>
                </c:pt>
                <c:pt idx="760">
                  <c:v>7.2821871713985207</c:v>
                </c:pt>
                <c:pt idx="761">
                  <c:v>7.2926708727654956</c:v>
                </c:pt>
                <c:pt idx="762">
                  <c:v>7.3031545741324768</c:v>
                </c:pt>
                <c:pt idx="763">
                  <c:v>7.3136382754994669</c:v>
                </c:pt>
                <c:pt idx="764">
                  <c:v>7.3241219768664338</c:v>
                </c:pt>
                <c:pt idx="765">
                  <c:v>7.3346056782334275</c:v>
                </c:pt>
                <c:pt idx="766">
                  <c:v>7.345089379600406</c:v>
                </c:pt>
                <c:pt idx="767">
                  <c:v>7.3555730809673951</c:v>
                </c:pt>
                <c:pt idx="768">
                  <c:v>7.3660567823343825</c:v>
                </c:pt>
                <c:pt idx="769">
                  <c:v>7.3765404837013699</c:v>
                </c:pt>
                <c:pt idx="770">
                  <c:v>7.3870241850683414</c:v>
                </c:pt>
                <c:pt idx="771">
                  <c:v>7.3975078864353145</c:v>
                </c:pt>
                <c:pt idx="772">
                  <c:v>7.4079915878023064</c:v>
                </c:pt>
                <c:pt idx="773">
                  <c:v>7.4184752891692876</c:v>
                </c:pt>
                <c:pt idx="774">
                  <c:v>7.4289589905362696</c:v>
                </c:pt>
                <c:pt idx="775">
                  <c:v>7.4394426919032632</c:v>
                </c:pt>
                <c:pt idx="776">
                  <c:v>7.44992639327024</c:v>
                </c:pt>
                <c:pt idx="777">
                  <c:v>7.4604100946372158</c:v>
                </c:pt>
                <c:pt idx="778">
                  <c:v>7.4708937960042059</c:v>
                </c:pt>
                <c:pt idx="779">
                  <c:v>7.4813774973711906</c:v>
                </c:pt>
                <c:pt idx="780">
                  <c:v>7.4918611987381736</c:v>
                </c:pt>
                <c:pt idx="781">
                  <c:v>7.5023449001051441</c:v>
                </c:pt>
                <c:pt idx="782">
                  <c:v>7.5128286014721315</c:v>
                </c:pt>
                <c:pt idx="783">
                  <c:v>7.5233123028391082</c:v>
                </c:pt>
                <c:pt idx="784">
                  <c:v>7.5337960042060903</c:v>
                </c:pt>
                <c:pt idx="785">
                  <c:v>7.5442797055730813</c:v>
                </c:pt>
                <c:pt idx="786">
                  <c:v>7.5547634069400544</c:v>
                </c:pt>
                <c:pt idx="787">
                  <c:v>7.5652471083070374</c:v>
                </c:pt>
                <c:pt idx="788">
                  <c:v>7.5757308096740186</c:v>
                </c:pt>
                <c:pt idx="789">
                  <c:v>7.5862145110410006</c:v>
                </c:pt>
                <c:pt idx="790">
                  <c:v>7.5966982124079827</c:v>
                </c:pt>
                <c:pt idx="791">
                  <c:v>7.6071819137749648</c:v>
                </c:pt>
                <c:pt idx="792">
                  <c:v>7.6176656151419468</c:v>
                </c:pt>
                <c:pt idx="793">
                  <c:v>7.6281493165089245</c:v>
                </c:pt>
                <c:pt idx="794">
                  <c:v>7.6386330178759065</c:v>
                </c:pt>
                <c:pt idx="795">
                  <c:v>7.6491167192428895</c:v>
                </c:pt>
                <c:pt idx="796">
                  <c:v>7.6596004206098804</c:v>
                </c:pt>
                <c:pt idx="797">
                  <c:v>7.6700841219768545</c:v>
                </c:pt>
                <c:pt idx="798">
                  <c:v>7.6805678233438393</c:v>
                </c:pt>
                <c:pt idx="799">
                  <c:v>7.6910515247108213</c:v>
                </c:pt>
                <c:pt idx="800">
                  <c:v>7.7015352260777945</c:v>
                </c:pt>
                <c:pt idx="801">
                  <c:v>7.7120189274447855</c:v>
                </c:pt>
                <c:pt idx="802">
                  <c:v>7.7225026288117675</c:v>
                </c:pt>
                <c:pt idx="803">
                  <c:v>7.7329863301787443</c:v>
                </c:pt>
                <c:pt idx="804">
                  <c:v>7.7434700315457317</c:v>
                </c:pt>
                <c:pt idx="805">
                  <c:v>7.7539537329127137</c:v>
                </c:pt>
                <c:pt idx="806">
                  <c:v>7.7644374342796958</c:v>
                </c:pt>
                <c:pt idx="807">
                  <c:v>7.7749211356466814</c:v>
                </c:pt>
                <c:pt idx="808">
                  <c:v>7.7854048370136555</c:v>
                </c:pt>
                <c:pt idx="809">
                  <c:v>7.7958885383806376</c:v>
                </c:pt>
                <c:pt idx="810">
                  <c:v>7.8063722397476294</c:v>
                </c:pt>
                <c:pt idx="811">
                  <c:v>7.8168559411146061</c:v>
                </c:pt>
                <c:pt idx="812">
                  <c:v>7.8273396424815855</c:v>
                </c:pt>
                <c:pt idx="813">
                  <c:v>7.8378233438485703</c:v>
                </c:pt>
                <c:pt idx="814">
                  <c:v>7.8483070452155506</c:v>
                </c:pt>
                <c:pt idx="815">
                  <c:v>7.8587907465825344</c:v>
                </c:pt>
                <c:pt idx="816">
                  <c:v>7.8692744479495165</c:v>
                </c:pt>
                <c:pt idx="817">
                  <c:v>7.8797581493164985</c:v>
                </c:pt>
                <c:pt idx="818">
                  <c:v>7.8902418506834806</c:v>
                </c:pt>
                <c:pt idx="819">
                  <c:v>7.9007255520504627</c:v>
                </c:pt>
                <c:pt idx="820">
                  <c:v>7.9112092534174474</c:v>
                </c:pt>
                <c:pt idx="821">
                  <c:v>7.9216929547844339</c:v>
                </c:pt>
                <c:pt idx="822">
                  <c:v>7.9321766561514035</c:v>
                </c:pt>
                <c:pt idx="823">
                  <c:v>7.9426603575183909</c:v>
                </c:pt>
                <c:pt idx="824">
                  <c:v>7.9531440588853695</c:v>
                </c:pt>
                <c:pt idx="825">
                  <c:v>7.9636277602523604</c:v>
                </c:pt>
                <c:pt idx="826">
                  <c:v>7.9741114616193371</c:v>
                </c:pt>
                <c:pt idx="827">
                  <c:v>7.9845951629863166</c:v>
                </c:pt>
                <c:pt idx="828">
                  <c:v>7.9950788643533013</c:v>
                </c:pt>
                <c:pt idx="829">
                  <c:v>8.0055625657202985</c:v>
                </c:pt>
                <c:pt idx="830">
                  <c:v>8.0160462670872814</c:v>
                </c:pt>
                <c:pt idx="831">
                  <c:v>8.0265299684542502</c:v>
                </c:pt>
                <c:pt idx="832">
                  <c:v>8.0370136698212331</c:v>
                </c:pt>
                <c:pt idx="833">
                  <c:v>8.0474973711882267</c:v>
                </c:pt>
                <c:pt idx="834">
                  <c:v>8.057981072555199</c:v>
                </c:pt>
                <c:pt idx="835">
                  <c:v>8.068464773922182</c:v>
                </c:pt>
                <c:pt idx="836">
                  <c:v>8.0789484752891649</c:v>
                </c:pt>
                <c:pt idx="837">
                  <c:v>8.0894321766561568</c:v>
                </c:pt>
                <c:pt idx="838">
                  <c:v>8.0999158780231308</c:v>
                </c:pt>
                <c:pt idx="839">
                  <c:v>8.1103995793901138</c:v>
                </c:pt>
                <c:pt idx="840">
                  <c:v>8.120883280757095</c:v>
                </c:pt>
                <c:pt idx="841">
                  <c:v>8.1313669821240637</c:v>
                </c:pt>
                <c:pt idx="842">
                  <c:v>8.1418506834910431</c:v>
                </c:pt>
                <c:pt idx="843">
                  <c:v>8.1523343848580527</c:v>
                </c:pt>
                <c:pt idx="844">
                  <c:v>8.1628180862250286</c:v>
                </c:pt>
                <c:pt idx="845">
                  <c:v>8.1733017875919955</c:v>
                </c:pt>
                <c:pt idx="846">
                  <c:v>8.1837854889589945</c:v>
                </c:pt>
                <c:pt idx="847">
                  <c:v>8.1942691903259739</c:v>
                </c:pt>
                <c:pt idx="848">
                  <c:v>8.2047528916929604</c:v>
                </c:pt>
                <c:pt idx="849">
                  <c:v>8.2152365930599576</c:v>
                </c:pt>
                <c:pt idx="850">
                  <c:v>8.2257202944269263</c:v>
                </c:pt>
                <c:pt idx="851">
                  <c:v>8.2362039957939039</c:v>
                </c:pt>
                <c:pt idx="852">
                  <c:v>8.2466876971608922</c:v>
                </c:pt>
                <c:pt idx="853">
                  <c:v>8.2571713985278699</c:v>
                </c:pt>
                <c:pt idx="854">
                  <c:v>8.2676550998948581</c:v>
                </c:pt>
                <c:pt idx="855">
                  <c:v>8.2781388012618411</c:v>
                </c:pt>
                <c:pt idx="856">
                  <c:v>8.2886225026288187</c:v>
                </c:pt>
                <c:pt idx="857">
                  <c:v>8.299106203995807</c:v>
                </c:pt>
                <c:pt idx="858">
                  <c:v>8.309589905362806</c:v>
                </c:pt>
                <c:pt idx="859">
                  <c:v>8.3200736067297729</c:v>
                </c:pt>
                <c:pt idx="860">
                  <c:v>8.3305573080967577</c:v>
                </c:pt>
                <c:pt idx="861">
                  <c:v>8.3410410094637388</c:v>
                </c:pt>
                <c:pt idx="862">
                  <c:v>8.3515247108307218</c:v>
                </c:pt>
                <c:pt idx="863">
                  <c:v>8.3620084121977047</c:v>
                </c:pt>
                <c:pt idx="864">
                  <c:v>8.3724921135647108</c:v>
                </c:pt>
                <c:pt idx="865">
                  <c:v>8.3829758149316707</c:v>
                </c:pt>
                <c:pt idx="866">
                  <c:v>8.3934595162986749</c:v>
                </c:pt>
                <c:pt idx="867">
                  <c:v>8.4039432176656543</c:v>
                </c:pt>
                <c:pt idx="868">
                  <c:v>8.4144269190326266</c:v>
                </c:pt>
                <c:pt idx="869">
                  <c:v>8.4249106203995989</c:v>
                </c:pt>
                <c:pt idx="870">
                  <c:v>8.4353943217665854</c:v>
                </c:pt>
                <c:pt idx="871">
                  <c:v>8.4458780231335524</c:v>
                </c:pt>
                <c:pt idx="872">
                  <c:v>8.4563617245005407</c:v>
                </c:pt>
                <c:pt idx="873">
                  <c:v>8.4668454258675343</c:v>
                </c:pt>
                <c:pt idx="874">
                  <c:v>8.4773291272345119</c:v>
                </c:pt>
                <c:pt idx="875">
                  <c:v>8.4878128286015002</c:v>
                </c:pt>
                <c:pt idx="876">
                  <c:v>8.4982965299684867</c:v>
                </c:pt>
                <c:pt idx="877">
                  <c:v>8.5087802313354661</c:v>
                </c:pt>
                <c:pt idx="878">
                  <c:v>8.5192639327024491</c:v>
                </c:pt>
                <c:pt idx="879">
                  <c:v>8.5297476340694445</c:v>
                </c:pt>
                <c:pt idx="880">
                  <c:v>8.540231335436415</c:v>
                </c:pt>
                <c:pt idx="881">
                  <c:v>8.5507150368034068</c:v>
                </c:pt>
                <c:pt idx="882">
                  <c:v>8.5611987381703809</c:v>
                </c:pt>
                <c:pt idx="883">
                  <c:v>8.5716824395373727</c:v>
                </c:pt>
                <c:pt idx="884">
                  <c:v>8.5821661409043468</c:v>
                </c:pt>
                <c:pt idx="885">
                  <c:v>8.5926498422713298</c:v>
                </c:pt>
                <c:pt idx="886">
                  <c:v>8.6031335436383127</c:v>
                </c:pt>
                <c:pt idx="887">
                  <c:v>8.6136172450053028</c:v>
                </c:pt>
                <c:pt idx="888">
                  <c:v>8.624100946372268</c:v>
                </c:pt>
                <c:pt idx="889">
                  <c:v>8.6345846477392705</c:v>
                </c:pt>
                <c:pt idx="890">
                  <c:v>8.6450683491062446</c:v>
                </c:pt>
                <c:pt idx="891">
                  <c:v>8.6555520504732417</c:v>
                </c:pt>
                <c:pt idx="892">
                  <c:v>8.6660357518402211</c:v>
                </c:pt>
                <c:pt idx="893">
                  <c:v>8.6765194532072041</c:v>
                </c:pt>
                <c:pt idx="894">
                  <c:v>8.6870031545741639</c:v>
                </c:pt>
                <c:pt idx="895">
                  <c:v>8.6974868559411735</c:v>
                </c:pt>
                <c:pt idx="896">
                  <c:v>8.7079705573081423</c:v>
                </c:pt>
                <c:pt idx="897">
                  <c:v>8.7184542586751252</c:v>
                </c:pt>
                <c:pt idx="898">
                  <c:v>8.7289379600420958</c:v>
                </c:pt>
                <c:pt idx="899">
                  <c:v>8.7394216614090912</c:v>
                </c:pt>
                <c:pt idx="900">
                  <c:v>8.7499053627760599</c:v>
                </c:pt>
                <c:pt idx="901">
                  <c:v>8.7603890641430571</c:v>
                </c:pt>
                <c:pt idx="902">
                  <c:v>8.7708727655100258</c:v>
                </c:pt>
                <c:pt idx="903">
                  <c:v>8.7813564668770159</c:v>
                </c:pt>
                <c:pt idx="904">
                  <c:v>8.7918401682440059</c:v>
                </c:pt>
                <c:pt idx="905">
                  <c:v>8.8023238696109907</c:v>
                </c:pt>
                <c:pt idx="906">
                  <c:v>8.8128075709779825</c:v>
                </c:pt>
                <c:pt idx="907">
                  <c:v>8.8232912723449548</c:v>
                </c:pt>
                <c:pt idx="908">
                  <c:v>8.8337749737119378</c:v>
                </c:pt>
                <c:pt idx="909">
                  <c:v>8.8442586750789207</c:v>
                </c:pt>
                <c:pt idx="910">
                  <c:v>8.8547423764459268</c:v>
                </c:pt>
                <c:pt idx="911">
                  <c:v>8.8652260778128866</c:v>
                </c:pt>
                <c:pt idx="912">
                  <c:v>8.8757097791798767</c:v>
                </c:pt>
                <c:pt idx="913">
                  <c:v>8.886193480546849</c:v>
                </c:pt>
                <c:pt idx="914">
                  <c:v>8.8966771819138319</c:v>
                </c:pt>
                <c:pt idx="915">
                  <c:v>8.9071608832808185</c:v>
                </c:pt>
                <c:pt idx="916">
                  <c:v>8.9176445846478067</c:v>
                </c:pt>
                <c:pt idx="917">
                  <c:v>8.928128286014763</c:v>
                </c:pt>
                <c:pt idx="918">
                  <c:v>8.9386119873817567</c:v>
                </c:pt>
                <c:pt idx="919">
                  <c:v>8.9490956887487503</c:v>
                </c:pt>
                <c:pt idx="920">
                  <c:v>8.9595793901157368</c:v>
                </c:pt>
                <c:pt idx="921">
                  <c:v>8.9700630914827162</c:v>
                </c:pt>
                <c:pt idx="922">
                  <c:v>8.9805467928497151</c:v>
                </c:pt>
                <c:pt idx="923">
                  <c:v>8.9910304942166821</c:v>
                </c:pt>
                <c:pt idx="924">
                  <c:v>9.0015141955836668</c:v>
                </c:pt>
                <c:pt idx="925">
                  <c:v>9.0119978969506498</c:v>
                </c:pt>
                <c:pt idx="926">
                  <c:v>9.0224815983176487</c:v>
                </c:pt>
                <c:pt idx="927">
                  <c:v>9.0329652996846228</c:v>
                </c:pt>
                <c:pt idx="928">
                  <c:v>9.0434490010515969</c:v>
                </c:pt>
                <c:pt idx="929">
                  <c:v>9.0539327024185781</c:v>
                </c:pt>
                <c:pt idx="930">
                  <c:v>9.0644164037855628</c:v>
                </c:pt>
                <c:pt idx="931">
                  <c:v>9.0749001051525351</c:v>
                </c:pt>
                <c:pt idx="932">
                  <c:v>9.0853838065195287</c:v>
                </c:pt>
                <c:pt idx="933">
                  <c:v>9.0958675078865205</c:v>
                </c:pt>
                <c:pt idx="934">
                  <c:v>9.1063512092534911</c:v>
                </c:pt>
                <c:pt idx="935">
                  <c:v>9.1168349106204776</c:v>
                </c:pt>
                <c:pt idx="936">
                  <c:v>9.1273186119874499</c:v>
                </c:pt>
                <c:pt idx="937">
                  <c:v>9.1378023133544435</c:v>
                </c:pt>
                <c:pt idx="938">
                  <c:v>9.1482860147214229</c:v>
                </c:pt>
                <c:pt idx="939">
                  <c:v>9.1587697160884094</c:v>
                </c:pt>
                <c:pt idx="940">
                  <c:v>9.1692534174553924</c:v>
                </c:pt>
                <c:pt idx="941">
                  <c:v>9.1797371188223877</c:v>
                </c:pt>
                <c:pt idx="942">
                  <c:v>9.1902208201893583</c:v>
                </c:pt>
                <c:pt idx="943">
                  <c:v>9.2007045215563448</c:v>
                </c:pt>
                <c:pt idx="944">
                  <c:v>9.2111882229233188</c:v>
                </c:pt>
                <c:pt idx="945">
                  <c:v>9.2216719242902894</c:v>
                </c:pt>
                <c:pt idx="946">
                  <c:v>9.2321556256572901</c:v>
                </c:pt>
                <c:pt idx="947">
                  <c:v>9.2426393270242748</c:v>
                </c:pt>
                <c:pt idx="948">
                  <c:v>9.2531230283912489</c:v>
                </c:pt>
                <c:pt idx="949">
                  <c:v>9.2636067297582496</c:v>
                </c:pt>
                <c:pt idx="950">
                  <c:v>9.2740904311252237</c:v>
                </c:pt>
                <c:pt idx="951">
                  <c:v>9.2845741324922049</c:v>
                </c:pt>
                <c:pt idx="952">
                  <c:v>9.2950578338591878</c:v>
                </c:pt>
                <c:pt idx="953">
                  <c:v>9.305541535226185</c:v>
                </c:pt>
                <c:pt idx="954">
                  <c:v>9.3160252365931537</c:v>
                </c:pt>
                <c:pt idx="955">
                  <c:v>9.3265089379601367</c:v>
                </c:pt>
                <c:pt idx="956">
                  <c:v>9.3369926393271268</c:v>
                </c:pt>
                <c:pt idx="957">
                  <c:v>9.3474763406940991</c:v>
                </c:pt>
                <c:pt idx="958">
                  <c:v>9.3579600420610856</c:v>
                </c:pt>
                <c:pt idx="959">
                  <c:v>9.3684437434280703</c:v>
                </c:pt>
                <c:pt idx="960">
                  <c:v>9.3789274447950479</c:v>
                </c:pt>
                <c:pt idx="961">
                  <c:v>9.3894111461620344</c:v>
                </c:pt>
                <c:pt idx="962">
                  <c:v>9.3998948475290351</c:v>
                </c:pt>
                <c:pt idx="963">
                  <c:v>9.4103785488959986</c:v>
                </c:pt>
                <c:pt idx="964">
                  <c:v>9.4208622502629868</c:v>
                </c:pt>
                <c:pt idx="965">
                  <c:v>9.4313459516299663</c:v>
                </c:pt>
                <c:pt idx="966">
                  <c:v>9.4418296529969492</c:v>
                </c:pt>
                <c:pt idx="967">
                  <c:v>9.4523133543639464</c:v>
                </c:pt>
                <c:pt idx="968">
                  <c:v>9.4627970557309293</c:v>
                </c:pt>
                <c:pt idx="969">
                  <c:v>9.4732807570979087</c:v>
                </c:pt>
                <c:pt idx="970">
                  <c:v>9.4837644584648828</c:v>
                </c:pt>
                <c:pt idx="971">
                  <c:v>9.4942481598318533</c:v>
                </c:pt>
                <c:pt idx="972">
                  <c:v>9.5047318611988469</c:v>
                </c:pt>
                <c:pt idx="973">
                  <c:v>9.5152155625658299</c:v>
                </c:pt>
                <c:pt idx="974">
                  <c:v>9.5256992639328146</c:v>
                </c:pt>
                <c:pt idx="975">
                  <c:v>9.5361829652997958</c:v>
                </c:pt>
                <c:pt idx="976">
                  <c:v>9.5466666666667788</c:v>
                </c:pt>
                <c:pt idx="977">
                  <c:v>9.5571503680337617</c:v>
                </c:pt>
                <c:pt idx="978">
                  <c:v>9.5676340694007571</c:v>
                </c:pt>
                <c:pt idx="979">
                  <c:v>9.5781177707677259</c:v>
                </c:pt>
                <c:pt idx="980">
                  <c:v>9.5886014721346999</c:v>
                </c:pt>
                <c:pt idx="981">
                  <c:v>9.5990851735017024</c:v>
                </c:pt>
                <c:pt idx="982">
                  <c:v>9.6095688748686765</c:v>
                </c:pt>
                <c:pt idx="983">
                  <c:v>9.6200525762356595</c:v>
                </c:pt>
                <c:pt idx="984">
                  <c:v>9.630536277602662</c:v>
                </c:pt>
                <c:pt idx="985">
                  <c:v>9.6410199789696254</c:v>
                </c:pt>
                <c:pt idx="986">
                  <c:v>9.6515036803366083</c:v>
                </c:pt>
                <c:pt idx="987">
                  <c:v>9.6619873817035913</c:v>
                </c:pt>
                <c:pt idx="988">
                  <c:v>9.67247108307056</c:v>
                </c:pt>
                <c:pt idx="989">
                  <c:v>9.6829547844375519</c:v>
                </c:pt>
                <c:pt idx="990">
                  <c:v>9.6934384858045402</c:v>
                </c:pt>
                <c:pt idx="991">
                  <c:v>9.7039221871715036</c:v>
                </c:pt>
                <c:pt idx="992">
                  <c:v>9.714405888538499</c:v>
                </c:pt>
                <c:pt idx="993">
                  <c:v>9.724889589905489</c:v>
                </c:pt>
                <c:pt idx="994">
                  <c:v>9.735373291272456</c:v>
                </c:pt>
                <c:pt idx="995">
                  <c:v>9.7458569926394549</c:v>
                </c:pt>
                <c:pt idx="996">
                  <c:v>9.7563406940064397</c:v>
                </c:pt>
                <c:pt idx="997">
                  <c:v>9.7668243953734191</c:v>
                </c:pt>
                <c:pt idx="998">
                  <c:v>9.7773080967403985</c:v>
                </c:pt>
                <c:pt idx="999">
                  <c:v>9.787791798107385</c:v>
                </c:pt>
                <c:pt idx="1000">
                  <c:v>9.7982754994743502</c:v>
                </c:pt>
                <c:pt idx="1001">
                  <c:v>9.8087592008413527</c:v>
                </c:pt>
                <c:pt idx="1002">
                  <c:v>9.8192429022083481</c:v>
                </c:pt>
                <c:pt idx="1003">
                  <c:v>9.8297266035753204</c:v>
                </c:pt>
                <c:pt idx="1004">
                  <c:v>9.8402103049423015</c:v>
                </c:pt>
                <c:pt idx="1005">
                  <c:v>9.8506940063093111</c:v>
                </c:pt>
                <c:pt idx="1006">
                  <c:v>9.8611777076762674</c:v>
                </c:pt>
                <c:pt idx="1007">
                  <c:v>9.8716614090432504</c:v>
                </c:pt>
                <c:pt idx="1008">
                  <c:v>9.882145110410244</c:v>
                </c:pt>
                <c:pt idx="1009">
                  <c:v>9.8926288117772287</c:v>
                </c:pt>
                <c:pt idx="1010">
                  <c:v>9.9031125131442153</c:v>
                </c:pt>
                <c:pt idx="1011">
                  <c:v>9.9135962145111947</c:v>
                </c:pt>
                <c:pt idx="1012">
                  <c:v>9.9240799158781652</c:v>
                </c:pt>
                <c:pt idx="1013">
                  <c:v>9.9345636172451517</c:v>
                </c:pt>
                <c:pt idx="1014">
                  <c:v>9.9450473186121346</c:v>
                </c:pt>
                <c:pt idx="1015">
                  <c:v>9.9555310199791318</c:v>
                </c:pt>
                <c:pt idx="1016">
                  <c:v>9.9660147213461006</c:v>
                </c:pt>
                <c:pt idx="1017">
                  <c:v>9.97649842271308</c:v>
                </c:pt>
                <c:pt idx="1018">
                  <c:v>9.9869821240800647</c:v>
                </c:pt>
                <c:pt idx="1019">
                  <c:v>9.9974658254470548</c:v>
                </c:pt>
                <c:pt idx="1020">
                  <c:v>10.007949526814029</c:v>
                </c:pt>
                <c:pt idx="1021">
                  <c:v>10.018433228181022</c:v>
                </c:pt>
                <c:pt idx="1022">
                  <c:v>10.028916929548</c:v>
                </c:pt>
                <c:pt idx="1023">
                  <c:v>10.039400630914979</c:v>
                </c:pt>
                <c:pt idx="1024">
                  <c:v>10.049884332281975</c:v>
                </c:pt>
                <c:pt idx="1025">
                  <c:v>10.060368033648952</c:v>
                </c:pt>
                <c:pt idx="1026">
                  <c:v>10.070851735015927</c:v>
                </c:pt>
                <c:pt idx="1027">
                  <c:v>10.08133543638292</c:v>
                </c:pt>
                <c:pt idx="1028">
                  <c:v>10.091819137749892</c:v>
                </c:pt>
                <c:pt idx="1029">
                  <c:v>10.102302839116875</c:v>
                </c:pt>
                <c:pt idx="1030">
                  <c:v>10.112786540483869</c:v>
                </c:pt>
                <c:pt idx="1031">
                  <c:v>10.123270241850825</c:v>
                </c:pt>
                <c:pt idx="1032">
                  <c:v>10.133753943217812</c:v>
                </c:pt>
                <c:pt idx="1033">
                  <c:v>10.144237644584798</c:v>
                </c:pt>
                <c:pt idx="1034">
                  <c:v>10.15472134595178</c:v>
                </c:pt>
                <c:pt idx="1035">
                  <c:v>10.165205047318773</c:v>
                </c:pt>
                <c:pt idx="1036">
                  <c:v>10.175688748685756</c:v>
                </c:pt>
                <c:pt idx="1037">
                  <c:v>10.186172450052728</c:v>
                </c:pt>
                <c:pt idx="1038">
                  <c:v>10.196656151419722</c:v>
                </c:pt>
                <c:pt idx="1039">
                  <c:v>10.207139852786716</c:v>
                </c:pt>
                <c:pt idx="1040">
                  <c:v>10.217623554153688</c:v>
                </c:pt>
                <c:pt idx="1041">
                  <c:v>10.228107255520671</c:v>
                </c:pt>
                <c:pt idx="1042">
                  <c:v>10.238590956887654</c:v>
                </c:pt>
                <c:pt idx="1043">
                  <c:v>10.249074658254637</c:v>
                </c:pt>
                <c:pt idx="1044">
                  <c:v>10.25955835962163</c:v>
                </c:pt>
                <c:pt idx="1045">
                  <c:v>10.270042060988606</c:v>
                </c:pt>
                <c:pt idx="1046">
                  <c:v>10.280525762355566</c:v>
                </c:pt>
                <c:pt idx="1047">
                  <c:v>10.291009463722558</c:v>
                </c:pt>
                <c:pt idx="1048">
                  <c:v>10.301493165089552</c:v>
                </c:pt>
                <c:pt idx="1049">
                  <c:v>10.311976866456535</c:v>
                </c:pt>
                <c:pt idx="1050">
                  <c:v>10.322460567823526</c:v>
                </c:pt>
                <c:pt idx="1051">
                  <c:v>10.3329442691905</c:v>
                </c:pt>
                <c:pt idx="1052">
                  <c:v>10.343427970557483</c:v>
                </c:pt>
                <c:pt idx="1053">
                  <c:v>10.353911671924466</c:v>
                </c:pt>
                <c:pt idx="1054">
                  <c:v>10.364395373291449</c:v>
                </c:pt>
                <c:pt idx="1055">
                  <c:v>10.374879074658432</c:v>
                </c:pt>
                <c:pt idx="1056">
                  <c:v>10.385362776025422</c:v>
                </c:pt>
                <c:pt idx="1057">
                  <c:v>10.395846477392411</c:v>
                </c:pt>
                <c:pt idx="1058">
                  <c:v>10.406330178759386</c:v>
                </c:pt>
                <c:pt idx="1059">
                  <c:v>10.416813880126364</c:v>
                </c:pt>
                <c:pt idx="1060">
                  <c:v>10.427297581493347</c:v>
                </c:pt>
                <c:pt idx="1061">
                  <c:v>10.43778128286033</c:v>
                </c:pt>
                <c:pt idx="1062">
                  <c:v>10.448264984227313</c:v>
                </c:pt>
                <c:pt idx="1063">
                  <c:v>10.458748685594296</c:v>
                </c:pt>
                <c:pt idx="1064">
                  <c:v>10.469232386961295</c:v>
                </c:pt>
                <c:pt idx="1065">
                  <c:v>10.479716088328281</c:v>
                </c:pt>
                <c:pt idx="1066">
                  <c:v>10.49019978969525</c:v>
                </c:pt>
                <c:pt idx="1067">
                  <c:v>10.500683491062238</c:v>
                </c:pt>
                <c:pt idx="1068">
                  <c:v>10.511167192429212</c:v>
                </c:pt>
                <c:pt idx="1069">
                  <c:v>10.521650893796194</c:v>
                </c:pt>
                <c:pt idx="1070">
                  <c:v>10.532134595163187</c:v>
                </c:pt>
                <c:pt idx="1071">
                  <c:v>10.54261829653016</c:v>
                </c:pt>
                <c:pt idx="1072">
                  <c:v>10.553101997897144</c:v>
                </c:pt>
                <c:pt idx="1073">
                  <c:v>10.563585699264138</c:v>
                </c:pt>
                <c:pt idx="1074">
                  <c:v>10.574069400631098</c:v>
                </c:pt>
                <c:pt idx="1075">
                  <c:v>10.584553101998091</c:v>
                </c:pt>
                <c:pt idx="1076">
                  <c:v>10.595036803365092</c:v>
                </c:pt>
                <c:pt idx="1077">
                  <c:v>10.605520504732057</c:v>
                </c:pt>
                <c:pt idx="1078">
                  <c:v>10.616004206099051</c:v>
                </c:pt>
                <c:pt idx="1079">
                  <c:v>10.626487907466034</c:v>
                </c:pt>
                <c:pt idx="1080">
                  <c:v>10.636971608832994</c:v>
                </c:pt>
                <c:pt idx="1081">
                  <c:v>10.647455310199989</c:v>
                </c:pt>
                <c:pt idx="1082">
                  <c:v>10.657939011566985</c:v>
                </c:pt>
                <c:pt idx="1083">
                  <c:v>10.668422712933955</c:v>
                </c:pt>
                <c:pt idx="1084">
                  <c:v>10.678906414300949</c:v>
                </c:pt>
                <c:pt idx="1085">
                  <c:v>10.689390115667926</c:v>
                </c:pt>
                <c:pt idx="1086">
                  <c:v>10.699873817034904</c:v>
                </c:pt>
                <c:pt idx="1087">
                  <c:v>10.710357518401887</c:v>
                </c:pt>
                <c:pt idx="1088">
                  <c:v>10.72084121976887</c:v>
                </c:pt>
                <c:pt idx="1089">
                  <c:v>10.731324921135831</c:v>
                </c:pt>
                <c:pt idx="1090">
                  <c:v>10.741808622502816</c:v>
                </c:pt>
                <c:pt idx="1091">
                  <c:v>10.75229232386982</c:v>
                </c:pt>
                <c:pt idx="1092">
                  <c:v>10.762776025236802</c:v>
                </c:pt>
                <c:pt idx="1093">
                  <c:v>10.773259726603785</c:v>
                </c:pt>
                <c:pt idx="1094">
                  <c:v>10.783743427970768</c:v>
                </c:pt>
                <c:pt idx="1095">
                  <c:v>10.79422712933774</c:v>
                </c:pt>
                <c:pt idx="1096">
                  <c:v>10.804710830704746</c:v>
                </c:pt>
                <c:pt idx="1097">
                  <c:v>10.815194532071729</c:v>
                </c:pt>
                <c:pt idx="1098">
                  <c:v>10.825678233438706</c:v>
                </c:pt>
                <c:pt idx="1099">
                  <c:v>10.836161934805682</c:v>
                </c:pt>
                <c:pt idx="1100">
                  <c:v>10.846645636172672</c:v>
                </c:pt>
                <c:pt idx="1101">
                  <c:v>10.857129337539661</c:v>
                </c:pt>
                <c:pt idx="1102">
                  <c:v>10.867613038906653</c:v>
                </c:pt>
                <c:pt idx="1103">
                  <c:v>10.878096740273614</c:v>
                </c:pt>
                <c:pt idx="1104">
                  <c:v>10.888580441640597</c:v>
                </c:pt>
                <c:pt idx="1105">
                  <c:v>10.89906414300758</c:v>
                </c:pt>
                <c:pt idx="1106">
                  <c:v>10.90954784437457</c:v>
                </c:pt>
                <c:pt idx="1107">
                  <c:v>10.920031545741546</c:v>
                </c:pt>
                <c:pt idx="1108">
                  <c:v>10.930515247108529</c:v>
                </c:pt>
                <c:pt idx="1109">
                  <c:v>10.940998948475501</c:v>
                </c:pt>
                <c:pt idx="1110">
                  <c:v>10.951482649842509</c:v>
                </c:pt>
                <c:pt idx="1111">
                  <c:v>10.961966351209488</c:v>
                </c:pt>
                <c:pt idx="1112">
                  <c:v>10.972450052576475</c:v>
                </c:pt>
                <c:pt idx="1113">
                  <c:v>10.982933753943454</c:v>
                </c:pt>
                <c:pt idx="1114">
                  <c:v>10.993417455310427</c:v>
                </c:pt>
                <c:pt idx="1115">
                  <c:v>11.00390115667741</c:v>
                </c:pt>
                <c:pt idx="1116">
                  <c:v>11.014384858044407</c:v>
                </c:pt>
                <c:pt idx="1117">
                  <c:v>11.024868559411368</c:v>
                </c:pt>
                <c:pt idx="1118">
                  <c:v>11.035352260778359</c:v>
                </c:pt>
                <c:pt idx="1119">
                  <c:v>11.04583596214535</c:v>
                </c:pt>
                <c:pt idx="1120">
                  <c:v>11.056319663512323</c:v>
                </c:pt>
                <c:pt idx="1121">
                  <c:v>11.066803364879307</c:v>
                </c:pt>
                <c:pt idx="1122">
                  <c:v>11.077287066246301</c:v>
                </c:pt>
                <c:pt idx="1123">
                  <c:v>11.087770767613268</c:v>
                </c:pt>
                <c:pt idx="1124">
                  <c:v>11.098254468980253</c:v>
                </c:pt>
                <c:pt idx="1125">
                  <c:v>11.108738170347239</c:v>
                </c:pt>
                <c:pt idx="1126">
                  <c:v>11.119221871714219</c:v>
                </c:pt>
                <c:pt idx="1127">
                  <c:v>11.129705573081216</c:v>
                </c:pt>
                <c:pt idx="1128">
                  <c:v>11.140189274448199</c:v>
                </c:pt>
                <c:pt idx="1129">
                  <c:v>11.150672975815171</c:v>
                </c:pt>
                <c:pt idx="1130">
                  <c:v>11.161156677182154</c:v>
                </c:pt>
                <c:pt idx="1131">
                  <c:v>11.171640378549148</c:v>
                </c:pt>
                <c:pt idx="1132">
                  <c:v>11.18212407991612</c:v>
                </c:pt>
                <c:pt idx="1133">
                  <c:v>11.192607781283103</c:v>
                </c:pt>
                <c:pt idx="1134">
                  <c:v>11.203091482650066</c:v>
                </c:pt>
                <c:pt idx="1135">
                  <c:v>11.213575184017058</c:v>
                </c:pt>
                <c:pt idx="1136">
                  <c:v>11.224058885384048</c:v>
                </c:pt>
                <c:pt idx="1137">
                  <c:v>11.234542586751035</c:v>
                </c:pt>
                <c:pt idx="1138">
                  <c:v>11.245026288118019</c:v>
                </c:pt>
                <c:pt idx="1139">
                  <c:v>11.255509989485018</c:v>
                </c:pt>
                <c:pt idx="1140">
                  <c:v>11.265993690851984</c:v>
                </c:pt>
                <c:pt idx="1141">
                  <c:v>11.27647739221897</c:v>
                </c:pt>
                <c:pt idx="1142">
                  <c:v>11.286961093585949</c:v>
                </c:pt>
                <c:pt idx="1143">
                  <c:v>11.297444794952932</c:v>
                </c:pt>
                <c:pt idx="1144">
                  <c:v>11.307928496319915</c:v>
                </c:pt>
                <c:pt idx="1145">
                  <c:v>11.318412197686909</c:v>
                </c:pt>
                <c:pt idx="1146">
                  <c:v>11.328895899053881</c:v>
                </c:pt>
                <c:pt idx="1147">
                  <c:v>11.339379600420861</c:v>
                </c:pt>
                <c:pt idx="1148">
                  <c:v>11.349863301787847</c:v>
                </c:pt>
                <c:pt idx="1149">
                  <c:v>11.36034700315483</c:v>
                </c:pt>
                <c:pt idx="1150">
                  <c:v>11.37083070452182</c:v>
                </c:pt>
                <c:pt idx="1151">
                  <c:v>11.381314405888796</c:v>
                </c:pt>
                <c:pt idx="1152">
                  <c:v>11.391798107255768</c:v>
                </c:pt>
                <c:pt idx="1153">
                  <c:v>11.402281808622773</c:v>
                </c:pt>
                <c:pt idx="1154">
                  <c:v>11.412765509989759</c:v>
                </c:pt>
                <c:pt idx="1155">
                  <c:v>11.423249211356739</c:v>
                </c:pt>
                <c:pt idx="1156">
                  <c:v>11.433732912723725</c:v>
                </c:pt>
                <c:pt idx="1157">
                  <c:v>11.444216614090694</c:v>
                </c:pt>
                <c:pt idx="1158">
                  <c:v>11.454700315457687</c:v>
                </c:pt>
                <c:pt idx="1159">
                  <c:v>11.465184016824686</c:v>
                </c:pt>
                <c:pt idx="1160">
                  <c:v>11.475667718191657</c:v>
                </c:pt>
                <c:pt idx="1161">
                  <c:v>11.486151419558626</c:v>
                </c:pt>
                <c:pt idx="1162">
                  <c:v>11.496635120925619</c:v>
                </c:pt>
                <c:pt idx="1163">
                  <c:v>11.507118822292579</c:v>
                </c:pt>
                <c:pt idx="1164">
                  <c:v>11.517602523659573</c:v>
                </c:pt>
                <c:pt idx="1165">
                  <c:v>11.528086225026557</c:v>
                </c:pt>
                <c:pt idx="1166">
                  <c:v>11.53856992639353</c:v>
                </c:pt>
                <c:pt idx="1167">
                  <c:v>11.549053627760518</c:v>
                </c:pt>
                <c:pt idx="1168">
                  <c:v>11.559537329127524</c:v>
                </c:pt>
                <c:pt idx="1169">
                  <c:v>11.570021030494479</c:v>
                </c:pt>
                <c:pt idx="1170">
                  <c:v>11.580504731861472</c:v>
                </c:pt>
                <c:pt idx="1171">
                  <c:v>11.590988433228455</c:v>
                </c:pt>
                <c:pt idx="1172">
                  <c:v>11.601472134595438</c:v>
                </c:pt>
                <c:pt idx="1173">
                  <c:v>11.611955835962421</c:v>
                </c:pt>
                <c:pt idx="1174">
                  <c:v>11.622439537329431</c:v>
                </c:pt>
                <c:pt idx="1175">
                  <c:v>11.632923238696387</c:v>
                </c:pt>
                <c:pt idx="1176">
                  <c:v>11.64340694006337</c:v>
                </c:pt>
                <c:pt idx="1177">
                  <c:v>11.653890641430353</c:v>
                </c:pt>
                <c:pt idx="1178">
                  <c:v>11.664374342797331</c:v>
                </c:pt>
                <c:pt idx="1179">
                  <c:v>11.674858044164319</c:v>
                </c:pt>
                <c:pt idx="1180">
                  <c:v>11.685341745531298</c:v>
                </c:pt>
                <c:pt idx="1181">
                  <c:v>11.695825446898285</c:v>
                </c:pt>
                <c:pt idx="1182">
                  <c:v>11.706309148265269</c:v>
                </c:pt>
                <c:pt idx="1183">
                  <c:v>11.716792849632252</c:v>
                </c:pt>
                <c:pt idx="1184">
                  <c:v>11.727276550999234</c:v>
                </c:pt>
                <c:pt idx="1185">
                  <c:v>11.73776025236622</c:v>
                </c:pt>
                <c:pt idx="1186">
                  <c:v>11.748243953733182</c:v>
                </c:pt>
                <c:pt idx="1187">
                  <c:v>11.758727655100181</c:v>
                </c:pt>
                <c:pt idx="1188">
                  <c:v>11.769211356467165</c:v>
                </c:pt>
                <c:pt idx="1189">
                  <c:v>11.77969505783415</c:v>
                </c:pt>
                <c:pt idx="1190">
                  <c:v>11.790178759201117</c:v>
                </c:pt>
                <c:pt idx="1191">
                  <c:v>11.800662460568114</c:v>
                </c:pt>
                <c:pt idx="1192">
                  <c:v>11.811146161935097</c:v>
                </c:pt>
                <c:pt idx="1193">
                  <c:v>11.82162986330208</c:v>
                </c:pt>
                <c:pt idx="1194">
                  <c:v>11.83211356466907</c:v>
                </c:pt>
                <c:pt idx="1195">
                  <c:v>11.842597266036059</c:v>
                </c:pt>
                <c:pt idx="1196">
                  <c:v>11.853080967403045</c:v>
                </c:pt>
                <c:pt idx="1197">
                  <c:v>11.863564668770023</c:v>
                </c:pt>
                <c:pt idx="1198">
                  <c:v>11.874048370137</c:v>
                </c:pt>
                <c:pt idx="1199">
                  <c:v>11.884532071503999</c:v>
                </c:pt>
                <c:pt idx="1200">
                  <c:v>11.895015772870964</c:v>
                </c:pt>
                <c:pt idx="1201">
                  <c:v>11.905499474237965</c:v>
                </c:pt>
                <c:pt idx="1202">
                  <c:v>11.915983175604937</c:v>
                </c:pt>
                <c:pt idx="1203">
                  <c:v>11.926466876971926</c:v>
                </c:pt>
                <c:pt idx="1204">
                  <c:v>11.936950578338896</c:v>
                </c:pt>
                <c:pt idx="1205">
                  <c:v>11.947434279705892</c:v>
                </c:pt>
                <c:pt idx="1206">
                  <c:v>11.957917981072848</c:v>
                </c:pt>
                <c:pt idx="1207">
                  <c:v>11.968401682439842</c:v>
                </c:pt>
                <c:pt idx="1208">
                  <c:v>11.978885383806825</c:v>
                </c:pt>
                <c:pt idx="1209">
                  <c:v>11.989369085173808</c:v>
                </c:pt>
                <c:pt idx="1210">
                  <c:v>11.99985278654079</c:v>
                </c:pt>
                <c:pt idx="1211">
                  <c:v>12.010336487907773</c:v>
                </c:pt>
                <c:pt idx="1212">
                  <c:v>12.020820189274744</c:v>
                </c:pt>
                <c:pt idx="1213">
                  <c:v>12.031303890641738</c:v>
                </c:pt>
                <c:pt idx="1214">
                  <c:v>12.041787592008722</c:v>
                </c:pt>
                <c:pt idx="1215">
                  <c:v>12.052271293375705</c:v>
                </c:pt>
                <c:pt idx="1216">
                  <c:v>12.062754994742706</c:v>
                </c:pt>
                <c:pt idx="1217">
                  <c:v>12.073238696109676</c:v>
                </c:pt>
                <c:pt idx="1218">
                  <c:v>12.083722397476654</c:v>
                </c:pt>
                <c:pt idx="1219">
                  <c:v>12.094206098843651</c:v>
                </c:pt>
                <c:pt idx="1220">
                  <c:v>12.10468980021062</c:v>
                </c:pt>
                <c:pt idx="1221">
                  <c:v>12.115173501577603</c:v>
                </c:pt>
                <c:pt idx="1222">
                  <c:v>12.125657202944586</c:v>
                </c:pt>
                <c:pt idx="1223">
                  <c:v>12.136140904311558</c:v>
                </c:pt>
                <c:pt idx="1224">
                  <c:v>12.146624605678548</c:v>
                </c:pt>
                <c:pt idx="1225">
                  <c:v>12.157108307045535</c:v>
                </c:pt>
                <c:pt idx="1226">
                  <c:v>12.16759200841252</c:v>
                </c:pt>
                <c:pt idx="1227">
                  <c:v>12.17807570977949</c:v>
                </c:pt>
                <c:pt idx="1228">
                  <c:v>12.188559411146484</c:v>
                </c:pt>
                <c:pt idx="1229">
                  <c:v>12.199043112513467</c:v>
                </c:pt>
                <c:pt idx="1230">
                  <c:v>12.20952681388046</c:v>
                </c:pt>
                <c:pt idx="1231">
                  <c:v>12.220010515247434</c:v>
                </c:pt>
                <c:pt idx="1232">
                  <c:v>12.230494216614424</c:v>
                </c:pt>
                <c:pt idx="1233">
                  <c:v>12.240977917981398</c:v>
                </c:pt>
                <c:pt idx="1234">
                  <c:v>12.251461619348392</c:v>
                </c:pt>
                <c:pt idx="1235">
                  <c:v>12.261945320715363</c:v>
                </c:pt>
                <c:pt idx="1236">
                  <c:v>12.272429022082354</c:v>
                </c:pt>
                <c:pt idx="1237">
                  <c:v>12.28291272344933</c:v>
                </c:pt>
                <c:pt idx="1238">
                  <c:v>12.293396424816313</c:v>
                </c:pt>
                <c:pt idx="1239">
                  <c:v>12.303880126183309</c:v>
                </c:pt>
                <c:pt idx="1240">
                  <c:v>12.314363827550268</c:v>
                </c:pt>
                <c:pt idx="1241">
                  <c:v>12.324847528917273</c:v>
                </c:pt>
                <c:pt idx="1242">
                  <c:v>12.335331230284259</c:v>
                </c:pt>
                <c:pt idx="1243">
                  <c:v>12.345814931651239</c:v>
                </c:pt>
                <c:pt idx="1244">
                  <c:v>12.356298633018227</c:v>
                </c:pt>
                <c:pt idx="1245">
                  <c:v>12.366782334385221</c:v>
                </c:pt>
                <c:pt idx="1246">
                  <c:v>12.377266035752177</c:v>
                </c:pt>
                <c:pt idx="1247">
                  <c:v>12.38774973711917</c:v>
                </c:pt>
                <c:pt idx="1248">
                  <c:v>12.398233438486146</c:v>
                </c:pt>
                <c:pt idx="1249">
                  <c:v>12.408717139853119</c:v>
                </c:pt>
                <c:pt idx="1250">
                  <c:v>12.419200841220109</c:v>
                </c:pt>
                <c:pt idx="1251">
                  <c:v>12.429684542587108</c:v>
                </c:pt>
                <c:pt idx="1252">
                  <c:v>12.440168243954068</c:v>
                </c:pt>
                <c:pt idx="1253">
                  <c:v>12.450651945321059</c:v>
                </c:pt>
                <c:pt idx="1254">
                  <c:v>12.461135646688055</c:v>
                </c:pt>
                <c:pt idx="1255">
                  <c:v>12.471619348055023</c:v>
                </c:pt>
                <c:pt idx="1256">
                  <c:v>12.482103049422006</c:v>
                </c:pt>
                <c:pt idx="1257">
                  <c:v>12.492586750789016</c:v>
                </c:pt>
                <c:pt idx="1258">
                  <c:v>12.503070452155971</c:v>
                </c:pt>
                <c:pt idx="1259">
                  <c:v>12.513554153522968</c:v>
                </c:pt>
                <c:pt idx="1260">
                  <c:v>12.524037854889956</c:v>
                </c:pt>
                <c:pt idx="1261">
                  <c:v>12.534521556256921</c:v>
                </c:pt>
                <c:pt idx="1262">
                  <c:v>12.545005257623922</c:v>
                </c:pt>
                <c:pt idx="1263">
                  <c:v>12.555488958990901</c:v>
                </c:pt>
                <c:pt idx="1264">
                  <c:v>12.565972660357868</c:v>
                </c:pt>
                <c:pt idx="1265">
                  <c:v>12.576456361724864</c:v>
                </c:pt>
                <c:pt idx="1266">
                  <c:v>12.586940063091831</c:v>
                </c:pt>
                <c:pt idx="1267">
                  <c:v>12.597423764458808</c:v>
                </c:pt>
                <c:pt idx="1268">
                  <c:v>12.607907465825798</c:v>
                </c:pt>
                <c:pt idx="1269">
                  <c:v>12.618391167192762</c:v>
                </c:pt>
                <c:pt idx="1270">
                  <c:v>12.628874868559768</c:v>
                </c:pt>
                <c:pt idx="1271">
                  <c:v>12.639358569926751</c:v>
                </c:pt>
                <c:pt idx="1272">
                  <c:v>12.649842271293734</c:v>
                </c:pt>
                <c:pt idx="1273">
                  <c:v>12.660325972660717</c:v>
                </c:pt>
                <c:pt idx="1274">
                  <c:v>12.67080967402771</c:v>
                </c:pt>
                <c:pt idx="1275">
                  <c:v>12.681293375394683</c:v>
                </c:pt>
                <c:pt idx="1276">
                  <c:v>12.691777076761666</c:v>
                </c:pt>
                <c:pt idx="1277">
                  <c:v>12.70226077812865</c:v>
                </c:pt>
                <c:pt idx="1278">
                  <c:v>12.712744479495642</c:v>
                </c:pt>
                <c:pt idx="1279">
                  <c:v>12.723228180862595</c:v>
                </c:pt>
                <c:pt idx="1280">
                  <c:v>12.733711882229587</c:v>
                </c:pt>
                <c:pt idx="1281">
                  <c:v>12.744195583596561</c:v>
                </c:pt>
                <c:pt idx="1282">
                  <c:v>12.754679284963563</c:v>
                </c:pt>
                <c:pt idx="1283">
                  <c:v>12.765162986330543</c:v>
                </c:pt>
                <c:pt idx="1284">
                  <c:v>12.775646687697529</c:v>
                </c:pt>
                <c:pt idx="1285">
                  <c:v>12.786130389064512</c:v>
                </c:pt>
                <c:pt idx="1286">
                  <c:v>12.796614090431495</c:v>
                </c:pt>
                <c:pt idx="1287">
                  <c:v>12.807097791798478</c:v>
                </c:pt>
                <c:pt idx="1288">
                  <c:v>12.817581493165466</c:v>
                </c:pt>
                <c:pt idx="1289">
                  <c:v>12.828065194532433</c:v>
                </c:pt>
                <c:pt idx="1290">
                  <c:v>12.838548895899427</c:v>
                </c:pt>
                <c:pt idx="1291">
                  <c:v>12.849032597266428</c:v>
                </c:pt>
                <c:pt idx="1292">
                  <c:v>12.859516298633419</c:v>
                </c:pt>
                <c:pt idx="1293">
                  <c:v>12.870000000000376</c:v>
                </c:pt>
                <c:pt idx="1294">
                  <c:v>12.879764309764706</c:v>
                </c:pt>
                <c:pt idx="1295">
                  <c:v>12.889528619529012</c:v>
                </c:pt>
                <c:pt idx="1296">
                  <c:v>12.899292929293306</c:v>
                </c:pt>
                <c:pt idx="1297">
                  <c:v>12.909057239057628</c:v>
                </c:pt>
                <c:pt idx="1298">
                  <c:v>12.918821548821921</c:v>
                </c:pt>
                <c:pt idx="1299">
                  <c:v>12.928585858586251</c:v>
                </c:pt>
                <c:pt idx="1300">
                  <c:v>12.938350168350516</c:v>
                </c:pt>
                <c:pt idx="1301">
                  <c:v>12.948114478114848</c:v>
                </c:pt>
                <c:pt idx="1302">
                  <c:v>12.957878787879148</c:v>
                </c:pt>
                <c:pt idx="1303">
                  <c:v>12.967643097643474</c:v>
                </c:pt>
                <c:pt idx="1304">
                  <c:v>12.977407407407776</c:v>
                </c:pt>
                <c:pt idx="1305">
                  <c:v>12.987171717172071</c:v>
                </c:pt>
                <c:pt idx="1306">
                  <c:v>12.996936026936405</c:v>
                </c:pt>
                <c:pt idx="1307">
                  <c:v>13.006700336700712</c:v>
                </c:pt>
                <c:pt idx="1308">
                  <c:v>13.016464646465023</c:v>
                </c:pt>
                <c:pt idx="1309">
                  <c:v>13.026228956229319</c:v>
                </c:pt>
                <c:pt idx="1310">
                  <c:v>13.035993265993628</c:v>
                </c:pt>
                <c:pt idx="1311">
                  <c:v>13.045757575757952</c:v>
                </c:pt>
                <c:pt idx="1312">
                  <c:v>13.055521885522259</c:v>
                </c:pt>
                <c:pt idx="1313">
                  <c:v>13.065286195286568</c:v>
                </c:pt>
                <c:pt idx="1314">
                  <c:v>13.075050505050864</c:v>
                </c:pt>
                <c:pt idx="1315">
                  <c:v>13.084814814815173</c:v>
                </c:pt>
                <c:pt idx="1316">
                  <c:v>13.094579124579472</c:v>
                </c:pt>
                <c:pt idx="1317">
                  <c:v>13.104343434343791</c:v>
                </c:pt>
                <c:pt idx="1318">
                  <c:v>13.114107744108098</c:v>
                </c:pt>
                <c:pt idx="1319">
                  <c:v>13.123872053872399</c:v>
                </c:pt>
                <c:pt idx="1320">
                  <c:v>13.13363636363672</c:v>
                </c:pt>
                <c:pt idx="1321">
                  <c:v>13.143400673401027</c:v>
                </c:pt>
                <c:pt idx="1322">
                  <c:v>13.153164983165336</c:v>
                </c:pt>
                <c:pt idx="1323">
                  <c:v>13.162929292929661</c:v>
                </c:pt>
                <c:pt idx="1324">
                  <c:v>13.172693602693954</c:v>
                </c:pt>
                <c:pt idx="1325">
                  <c:v>13.182457912458277</c:v>
                </c:pt>
                <c:pt idx="1326">
                  <c:v>13.192222222222568</c:v>
                </c:pt>
                <c:pt idx="1327">
                  <c:v>13.201986531986886</c:v>
                </c:pt>
                <c:pt idx="1328">
                  <c:v>13.211750841751176</c:v>
                </c:pt>
                <c:pt idx="1329">
                  <c:v>13.221515151515488</c:v>
                </c:pt>
                <c:pt idx="1330">
                  <c:v>13.231279461279785</c:v>
                </c:pt>
                <c:pt idx="1331">
                  <c:v>13.241043771044106</c:v>
                </c:pt>
                <c:pt idx="1332">
                  <c:v>13.250808080808421</c:v>
                </c:pt>
                <c:pt idx="1333">
                  <c:v>13.260572390572735</c:v>
                </c:pt>
                <c:pt idx="1334">
                  <c:v>13.270336700337044</c:v>
                </c:pt>
                <c:pt idx="1335">
                  <c:v>13.280101010101353</c:v>
                </c:pt>
                <c:pt idx="1336">
                  <c:v>13.289865319865672</c:v>
                </c:pt>
                <c:pt idx="1337">
                  <c:v>13.299629629629974</c:v>
                </c:pt>
                <c:pt idx="1338">
                  <c:v>13.30939393939429</c:v>
                </c:pt>
                <c:pt idx="1339">
                  <c:v>13.319158249158589</c:v>
                </c:pt>
                <c:pt idx="1340">
                  <c:v>13.328922558922899</c:v>
                </c:pt>
                <c:pt idx="1341">
                  <c:v>13.338686868687226</c:v>
                </c:pt>
                <c:pt idx="1342">
                  <c:v>13.348451178451505</c:v>
                </c:pt>
                <c:pt idx="1343">
                  <c:v>13.358215488215818</c:v>
                </c:pt>
                <c:pt idx="1344">
                  <c:v>13.367979797980134</c:v>
                </c:pt>
                <c:pt idx="1345">
                  <c:v>13.377744107744457</c:v>
                </c:pt>
                <c:pt idx="1346">
                  <c:v>13.387508417508762</c:v>
                </c:pt>
                <c:pt idx="1347">
                  <c:v>13.397272727273061</c:v>
                </c:pt>
                <c:pt idx="1348">
                  <c:v>13.40703703703738</c:v>
                </c:pt>
                <c:pt idx="1349">
                  <c:v>13.416801346801678</c:v>
                </c:pt>
                <c:pt idx="1350">
                  <c:v>13.426565656566003</c:v>
                </c:pt>
                <c:pt idx="1351">
                  <c:v>13.436329966330295</c:v>
                </c:pt>
                <c:pt idx="1352">
                  <c:v>13.446094276094618</c:v>
                </c:pt>
                <c:pt idx="1353">
                  <c:v>13.455858585858927</c:v>
                </c:pt>
                <c:pt idx="1354">
                  <c:v>13.465622895623248</c:v>
                </c:pt>
                <c:pt idx="1355">
                  <c:v>13.475387205387548</c:v>
                </c:pt>
                <c:pt idx="1356">
                  <c:v>13.48515151515185</c:v>
                </c:pt>
                <c:pt idx="1357">
                  <c:v>13.494915824916148</c:v>
                </c:pt>
                <c:pt idx="1358">
                  <c:v>13.504680134680459</c:v>
                </c:pt>
                <c:pt idx="1359">
                  <c:v>13.51444444444477</c:v>
                </c:pt>
                <c:pt idx="1360">
                  <c:v>13.524208754209068</c:v>
                </c:pt>
                <c:pt idx="1361">
                  <c:v>13.533973063973368</c:v>
                </c:pt>
                <c:pt idx="1362">
                  <c:v>13.5437373737377</c:v>
                </c:pt>
                <c:pt idx="1363">
                  <c:v>13.553501683502004</c:v>
                </c:pt>
                <c:pt idx="1364">
                  <c:v>13.56326599326632</c:v>
                </c:pt>
                <c:pt idx="1365">
                  <c:v>13.573030303030622</c:v>
                </c:pt>
                <c:pt idx="1366">
                  <c:v>13.582794612794952</c:v>
                </c:pt>
                <c:pt idx="1367">
                  <c:v>13.592558922559251</c:v>
                </c:pt>
                <c:pt idx="1368">
                  <c:v>13.602323232323549</c:v>
                </c:pt>
                <c:pt idx="1369">
                  <c:v>13.612087542087869</c:v>
                </c:pt>
                <c:pt idx="1370">
                  <c:v>13.621851851852156</c:v>
                </c:pt>
                <c:pt idx="1371">
                  <c:v>13.631616161616462</c:v>
                </c:pt>
                <c:pt idx="1372">
                  <c:v>13.641380471380772</c:v>
                </c:pt>
                <c:pt idx="1373">
                  <c:v>13.651144781145094</c:v>
                </c:pt>
                <c:pt idx="1374">
                  <c:v>13.660909090909406</c:v>
                </c:pt>
                <c:pt idx="1375">
                  <c:v>13.670673400673701</c:v>
                </c:pt>
                <c:pt idx="1376">
                  <c:v>13.680437710438024</c:v>
                </c:pt>
                <c:pt idx="1377">
                  <c:v>13.69020202020233</c:v>
                </c:pt>
                <c:pt idx="1378">
                  <c:v>13.699966329966653</c:v>
                </c:pt>
                <c:pt idx="1379">
                  <c:v>13.70973063973096</c:v>
                </c:pt>
                <c:pt idx="1380">
                  <c:v>13.719494949495267</c:v>
                </c:pt>
                <c:pt idx="1381">
                  <c:v>13.729259259259566</c:v>
                </c:pt>
                <c:pt idx="1382">
                  <c:v>13.739023569023868</c:v>
                </c:pt>
                <c:pt idx="1383">
                  <c:v>13.748787878788184</c:v>
                </c:pt>
                <c:pt idx="1384">
                  <c:v>13.758552188552493</c:v>
                </c:pt>
                <c:pt idx="1385">
                  <c:v>13.768316498316798</c:v>
                </c:pt>
                <c:pt idx="1386">
                  <c:v>13.778080808081112</c:v>
                </c:pt>
                <c:pt idx="1387">
                  <c:v>13.78784511784542</c:v>
                </c:pt>
                <c:pt idx="1388">
                  <c:v>13.797609427609729</c:v>
                </c:pt>
                <c:pt idx="1389">
                  <c:v>13.807373737374038</c:v>
                </c:pt>
                <c:pt idx="1390">
                  <c:v>13.817138047138346</c:v>
                </c:pt>
                <c:pt idx="1391">
                  <c:v>13.826902356902668</c:v>
                </c:pt>
                <c:pt idx="1392">
                  <c:v>13.836666666666977</c:v>
                </c:pt>
                <c:pt idx="1393">
                  <c:v>13.846430976431286</c:v>
                </c:pt>
                <c:pt idx="1394">
                  <c:v>13.856195286195582</c:v>
                </c:pt>
                <c:pt idx="1395">
                  <c:v>13.865959595959913</c:v>
                </c:pt>
                <c:pt idx="1396">
                  <c:v>13.875723905724211</c:v>
                </c:pt>
                <c:pt idx="1397">
                  <c:v>13.885488215488536</c:v>
                </c:pt>
                <c:pt idx="1398">
                  <c:v>13.89525252525282</c:v>
                </c:pt>
                <c:pt idx="1399">
                  <c:v>13.905016835017141</c:v>
                </c:pt>
                <c:pt idx="1400">
                  <c:v>13.914781144781433</c:v>
                </c:pt>
                <c:pt idx="1401">
                  <c:v>13.924545454545752</c:v>
                </c:pt>
                <c:pt idx="1402">
                  <c:v>13.934309764310042</c:v>
                </c:pt>
                <c:pt idx="1403">
                  <c:v>13.944074074074363</c:v>
                </c:pt>
                <c:pt idx="1404">
                  <c:v>13.953838383838672</c:v>
                </c:pt>
                <c:pt idx="1405">
                  <c:v>13.963602693603002</c:v>
                </c:pt>
                <c:pt idx="1406">
                  <c:v>13.973367003367301</c:v>
                </c:pt>
                <c:pt idx="1407">
                  <c:v>13.983131313131599</c:v>
                </c:pt>
                <c:pt idx="1408">
                  <c:v>13.992895622895919</c:v>
                </c:pt>
                <c:pt idx="1409">
                  <c:v>14.002659932660235</c:v>
                </c:pt>
                <c:pt idx="1410">
                  <c:v>14.012424242424526</c:v>
                </c:pt>
                <c:pt idx="1411">
                  <c:v>14.022188552188846</c:v>
                </c:pt>
                <c:pt idx="1412">
                  <c:v>14.031952861953133</c:v>
                </c:pt>
                <c:pt idx="1413">
                  <c:v>14.041717171717448</c:v>
                </c:pt>
                <c:pt idx="1414">
                  <c:v>14.051481481481762</c:v>
                </c:pt>
                <c:pt idx="1415">
                  <c:v>14.061245791246071</c:v>
                </c:pt>
                <c:pt idx="1416">
                  <c:v>14.071010101010367</c:v>
                </c:pt>
                <c:pt idx="1417">
                  <c:v>14.080774410774689</c:v>
                </c:pt>
                <c:pt idx="1418">
                  <c:v>14.090538720539</c:v>
                </c:pt>
                <c:pt idx="1419">
                  <c:v>14.100303030303307</c:v>
                </c:pt>
                <c:pt idx="1420">
                  <c:v>14.110067340067616</c:v>
                </c:pt>
                <c:pt idx="1421">
                  <c:v>14.119831649831925</c:v>
                </c:pt>
                <c:pt idx="1422">
                  <c:v>14.129595959596246</c:v>
                </c:pt>
                <c:pt idx="1423">
                  <c:v>14.139360269360543</c:v>
                </c:pt>
                <c:pt idx="1424">
                  <c:v>14.149124579124852</c:v>
                </c:pt>
                <c:pt idx="1425">
                  <c:v>14.158888888889162</c:v>
                </c:pt>
                <c:pt idx="1426">
                  <c:v>14.168653198653468</c:v>
                </c:pt>
                <c:pt idx="1427">
                  <c:v>14.178417508417779</c:v>
                </c:pt>
                <c:pt idx="1428">
                  <c:v>14.188181818182089</c:v>
                </c:pt>
                <c:pt idx="1429">
                  <c:v>14.1979461279464</c:v>
                </c:pt>
                <c:pt idx="1430">
                  <c:v>14.207710437710698</c:v>
                </c:pt>
                <c:pt idx="1431">
                  <c:v>14.217474747475013</c:v>
                </c:pt>
                <c:pt idx="1432">
                  <c:v>14.227239057239323</c:v>
                </c:pt>
                <c:pt idx="1433">
                  <c:v>14.237003367003631</c:v>
                </c:pt>
                <c:pt idx="1434">
                  <c:v>14.24676767676795</c:v>
                </c:pt>
                <c:pt idx="1435">
                  <c:v>14.25653198653225</c:v>
                </c:pt>
                <c:pt idx="1436">
                  <c:v>14.266296296296559</c:v>
                </c:pt>
                <c:pt idx="1437">
                  <c:v>14.276060606060868</c:v>
                </c:pt>
                <c:pt idx="1438">
                  <c:v>14.285824915825177</c:v>
                </c:pt>
                <c:pt idx="1439">
                  <c:v>14.295589225589504</c:v>
                </c:pt>
                <c:pt idx="1440">
                  <c:v>14.305353535353802</c:v>
                </c:pt>
                <c:pt idx="1441">
                  <c:v>14.315117845118104</c:v>
                </c:pt>
                <c:pt idx="1442">
                  <c:v>14.32488215488242</c:v>
                </c:pt>
                <c:pt idx="1443">
                  <c:v>14.334646464646722</c:v>
                </c:pt>
                <c:pt idx="1444">
                  <c:v>14.344410774411031</c:v>
                </c:pt>
                <c:pt idx="1445">
                  <c:v>14.35417508417534</c:v>
                </c:pt>
                <c:pt idx="1446">
                  <c:v>14.363939393939669</c:v>
                </c:pt>
                <c:pt idx="1447">
                  <c:v>14.373703703703969</c:v>
                </c:pt>
                <c:pt idx="1448">
                  <c:v>14.383468013468285</c:v>
                </c:pt>
                <c:pt idx="1449">
                  <c:v>14.393232323232573</c:v>
                </c:pt>
                <c:pt idx="1450">
                  <c:v>14.402996632996896</c:v>
                </c:pt>
                <c:pt idx="1451">
                  <c:v>14.412760942761194</c:v>
                </c:pt>
                <c:pt idx="1452">
                  <c:v>14.422525252525514</c:v>
                </c:pt>
                <c:pt idx="1453">
                  <c:v>14.432289562289823</c:v>
                </c:pt>
                <c:pt idx="1454">
                  <c:v>14.442053872054121</c:v>
                </c:pt>
                <c:pt idx="1455">
                  <c:v>14.451818181818417</c:v>
                </c:pt>
                <c:pt idx="1456">
                  <c:v>14.461582491582753</c:v>
                </c:pt>
                <c:pt idx="1457">
                  <c:v>14.47134680134706</c:v>
                </c:pt>
                <c:pt idx="1458">
                  <c:v>14.481111111111348</c:v>
                </c:pt>
                <c:pt idx="1459">
                  <c:v>14.490875420875655</c:v>
                </c:pt>
                <c:pt idx="1460">
                  <c:v>14.500639730639985</c:v>
                </c:pt>
                <c:pt idx="1461">
                  <c:v>14.510404040404296</c:v>
                </c:pt>
                <c:pt idx="1462">
                  <c:v>14.520168350168593</c:v>
                </c:pt>
                <c:pt idx="1463">
                  <c:v>14.529932659932914</c:v>
                </c:pt>
                <c:pt idx="1464">
                  <c:v>14.539696969697225</c:v>
                </c:pt>
                <c:pt idx="1465">
                  <c:v>14.54946127946152</c:v>
                </c:pt>
                <c:pt idx="1466">
                  <c:v>14.559225589225829</c:v>
                </c:pt>
                <c:pt idx="1467">
                  <c:v>14.568989898990139</c:v>
                </c:pt>
                <c:pt idx="1468">
                  <c:v>14.57875420875445</c:v>
                </c:pt>
                <c:pt idx="1469">
                  <c:v>14.588518518518756</c:v>
                </c:pt>
                <c:pt idx="1470">
                  <c:v>14.598282828283066</c:v>
                </c:pt>
                <c:pt idx="1471">
                  <c:v>14.608047138047374</c:v>
                </c:pt>
                <c:pt idx="1472">
                  <c:v>14.617811447811667</c:v>
                </c:pt>
                <c:pt idx="1473">
                  <c:v>14.627575757575991</c:v>
                </c:pt>
                <c:pt idx="1474">
                  <c:v>14.637340067340299</c:v>
                </c:pt>
                <c:pt idx="1475">
                  <c:v>14.647104377104609</c:v>
                </c:pt>
                <c:pt idx="1476">
                  <c:v>14.65686868686892</c:v>
                </c:pt>
                <c:pt idx="1477">
                  <c:v>14.666632996633242</c:v>
                </c:pt>
                <c:pt idx="1478">
                  <c:v>14.676397306397535</c:v>
                </c:pt>
                <c:pt idx="1479">
                  <c:v>14.686161616161845</c:v>
                </c:pt>
                <c:pt idx="1480">
                  <c:v>14.695925925926153</c:v>
                </c:pt>
                <c:pt idx="1481">
                  <c:v>14.70569023569047</c:v>
                </c:pt>
                <c:pt idx="1482">
                  <c:v>14.715454545454772</c:v>
                </c:pt>
                <c:pt idx="1483">
                  <c:v>14.725218855219081</c:v>
                </c:pt>
                <c:pt idx="1484">
                  <c:v>14.73498316498338</c:v>
                </c:pt>
                <c:pt idx="1485">
                  <c:v>14.744747474747699</c:v>
                </c:pt>
                <c:pt idx="1486">
                  <c:v>14.754511784511998</c:v>
                </c:pt>
                <c:pt idx="1487">
                  <c:v>14.764276094276317</c:v>
                </c:pt>
                <c:pt idx="1488">
                  <c:v>14.774040404040623</c:v>
                </c:pt>
                <c:pt idx="1489">
                  <c:v>14.783804713804946</c:v>
                </c:pt>
                <c:pt idx="1490">
                  <c:v>14.793569023569257</c:v>
                </c:pt>
                <c:pt idx="1491">
                  <c:v>14.803333333333553</c:v>
                </c:pt>
                <c:pt idx="1492">
                  <c:v>14.813097643097862</c:v>
                </c:pt>
                <c:pt idx="1493">
                  <c:v>14.822861952862171</c:v>
                </c:pt>
                <c:pt idx="1494">
                  <c:v>14.832626262626491</c:v>
                </c:pt>
                <c:pt idx="1495">
                  <c:v>14.842390572390789</c:v>
                </c:pt>
                <c:pt idx="1496">
                  <c:v>14.85215488215511</c:v>
                </c:pt>
                <c:pt idx="1497">
                  <c:v>14.861919191919407</c:v>
                </c:pt>
                <c:pt idx="1498">
                  <c:v>14.871683501683728</c:v>
                </c:pt>
                <c:pt idx="1499">
                  <c:v>14.881447811448048</c:v>
                </c:pt>
                <c:pt idx="1500">
                  <c:v>14.891212121212323</c:v>
                </c:pt>
                <c:pt idx="1501">
                  <c:v>14.900976430976646</c:v>
                </c:pt>
                <c:pt idx="1502">
                  <c:v>14.910740740740952</c:v>
                </c:pt>
                <c:pt idx="1503">
                  <c:v>14.920505050505275</c:v>
                </c:pt>
                <c:pt idx="1504">
                  <c:v>14.930269360269568</c:v>
                </c:pt>
                <c:pt idx="1505">
                  <c:v>14.940033670033868</c:v>
                </c:pt>
                <c:pt idx="1506">
                  <c:v>14.949797979798189</c:v>
                </c:pt>
                <c:pt idx="1507">
                  <c:v>14.959562289562509</c:v>
                </c:pt>
                <c:pt idx="1508">
                  <c:v>14.969326599326822</c:v>
                </c:pt>
                <c:pt idx="1509">
                  <c:v>14.979090909091116</c:v>
                </c:pt>
                <c:pt idx="1510">
                  <c:v>14.988855218855424</c:v>
                </c:pt>
                <c:pt idx="1511">
                  <c:v>14.998619528619734</c:v>
                </c:pt>
                <c:pt idx="1512">
                  <c:v>15.00838383838405</c:v>
                </c:pt>
                <c:pt idx="1513">
                  <c:v>15.018148148148351</c:v>
                </c:pt>
                <c:pt idx="1514">
                  <c:v>15.02791245791266</c:v>
                </c:pt>
                <c:pt idx="1515">
                  <c:v>15.037676767676968</c:v>
                </c:pt>
                <c:pt idx="1516">
                  <c:v>15.047441077441277</c:v>
                </c:pt>
                <c:pt idx="1517">
                  <c:v>15.057205387205585</c:v>
                </c:pt>
                <c:pt idx="1518">
                  <c:v>15.066969696969908</c:v>
                </c:pt>
                <c:pt idx="1519">
                  <c:v>15.076734006734222</c:v>
                </c:pt>
                <c:pt idx="1520">
                  <c:v>15.08649831649852</c:v>
                </c:pt>
                <c:pt idx="1521">
                  <c:v>15.096262626262821</c:v>
                </c:pt>
                <c:pt idx="1522">
                  <c:v>15.106026936027142</c:v>
                </c:pt>
                <c:pt idx="1523">
                  <c:v>15.11579124579144</c:v>
                </c:pt>
                <c:pt idx="1524">
                  <c:v>15.125555555555756</c:v>
                </c:pt>
                <c:pt idx="1525">
                  <c:v>15.135319865320058</c:v>
                </c:pt>
                <c:pt idx="1526">
                  <c:v>15.145084175084374</c:v>
                </c:pt>
                <c:pt idx="1527">
                  <c:v>15.154848484848673</c:v>
                </c:pt>
                <c:pt idx="1528">
                  <c:v>15.164612794612985</c:v>
                </c:pt>
                <c:pt idx="1529">
                  <c:v>15.174377104377291</c:v>
                </c:pt>
                <c:pt idx="1530">
                  <c:v>15.184141414141603</c:v>
                </c:pt>
                <c:pt idx="1531">
                  <c:v>15.193905723905912</c:v>
                </c:pt>
                <c:pt idx="1532">
                  <c:v>15.203670033670221</c:v>
                </c:pt>
                <c:pt idx="1533">
                  <c:v>15.21343434343453</c:v>
                </c:pt>
                <c:pt idx="1534">
                  <c:v>15.223198653198828</c:v>
                </c:pt>
                <c:pt idx="1535">
                  <c:v>15.232962962963148</c:v>
                </c:pt>
                <c:pt idx="1536">
                  <c:v>15.242727272727457</c:v>
                </c:pt>
                <c:pt idx="1537">
                  <c:v>15.252491582491766</c:v>
                </c:pt>
                <c:pt idx="1538">
                  <c:v>15.262255892256075</c:v>
                </c:pt>
                <c:pt idx="1539">
                  <c:v>15.272020202020384</c:v>
                </c:pt>
                <c:pt idx="1540">
                  <c:v>15.281784511784707</c:v>
                </c:pt>
                <c:pt idx="1541">
                  <c:v>15.291548821549002</c:v>
                </c:pt>
                <c:pt idx="1542">
                  <c:v>15.301313131313311</c:v>
                </c:pt>
                <c:pt idx="1543">
                  <c:v>15.311077441077618</c:v>
                </c:pt>
                <c:pt idx="1544">
                  <c:v>15.320841750841929</c:v>
                </c:pt>
                <c:pt idx="1545">
                  <c:v>15.330606060606256</c:v>
                </c:pt>
                <c:pt idx="1546">
                  <c:v>15.340370370370536</c:v>
                </c:pt>
                <c:pt idx="1547">
                  <c:v>15.350134680134856</c:v>
                </c:pt>
                <c:pt idx="1548">
                  <c:v>15.359898989899166</c:v>
                </c:pt>
                <c:pt idx="1549">
                  <c:v>15.369663299663486</c:v>
                </c:pt>
                <c:pt idx="1550">
                  <c:v>15.379427609427802</c:v>
                </c:pt>
                <c:pt idx="1551">
                  <c:v>15.3891919191921</c:v>
                </c:pt>
                <c:pt idx="1552">
                  <c:v>15.398956228956402</c:v>
                </c:pt>
                <c:pt idx="1553">
                  <c:v>15.40872053872072</c:v>
                </c:pt>
                <c:pt idx="1554">
                  <c:v>15.418484848485031</c:v>
                </c:pt>
                <c:pt idx="1555">
                  <c:v>15.428249158249329</c:v>
                </c:pt>
                <c:pt idx="1556">
                  <c:v>15.438013468013619</c:v>
                </c:pt>
                <c:pt idx="1557">
                  <c:v>15.447777777777945</c:v>
                </c:pt>
                <c:pt idx="1558">
                  <c:v>15.457542087542272</c:v>
                </c:pt>
                <c:pt idx="1559">
                  <c:v>15.467306397306572</c:v>
                </c:pt>
                <c:pt idx="1560">
                  <c:v>15.47707070707086</c:v>
                </c:pt>
                <c:pt idx="1561">
                  <c:v>15.486835016835192</c:v>
                </c:pt>
                <c:pt idx="1562">
                  <c:v>15.496599326599501</c:v>
                </c:pt>
                <c:pt idx="1563">
                  <c:v>15.506363636363799</c:v>
                </c:pt>
                <c:pt idx="1564">
                  <c:v>15.516127946128108</c:v>
                </c:pt>
                <c:pt idx="1565">
                  <c:v>15.525892255892424</c:v>
                </c:pt>
                <c:pt idx="1566">
                  <c:v>15.535656565656726</c:v>
                </c:pt>
                <c:pt idx="1567">
                  <c:v>15.545420875421048</c:v>
                </c:pt>
                <c:pt idx="1568">
                  <c:v>15.555185185185357</c:v>
                </c:pt>
                <c:pt idx="1569">
                  <c:v>15.564949494949664</c:v>
                </c:pt>
                <c:pt idx="1570">
                  <c:v>15.574713804713962</c:v>
                </c:pt>
                <c:pt idx="1571">
                  <c:v>15.584478114478271</c:v>
                </c:pt>
                <c:pt idx="1572">
                  <c:v>15.594242424242569</c:v>
                </c:pt>
                <c:pt idx="1573">
                  <c:v>15.604006734006889</c:v>
                </c:pt>
                <c:pt idx="1574">
                  <c:v>15.613771043771182</c:v>
                </c:pt>
                <c:pt idx="1575">
                  <c:v>15.623535353535507</c:v>
                </c:pt>
                <c:pt idx="1576">
                  <c:v>15.633299663299811</c:v>
                </c:pt>
                <c:pt idx="1577">
                  <c:v>15.643063973064118</c:v>
                </c:pt>
                <c:pt idx="1578">
                  <c:v>15.652828282828434</c:v>
                </c:pt>
                <c:pt idx="1579">
                  <c:v>15.662592592592757</c:v>
                </c:pt>
                <c:pt idx="1580">
                  <c:v>15.672356902357052</c:v>
                </c:pt>
                <c:pt idx="1581">
                  <c:v>15.682121212121364</c:v>
                </c:pt>
                <c:pt idx="1582">
                  <c:v>15.69188552188567</c:v>
                </c:pt>
                <c:pt idx="1583">
                  <c:v>15.701649831649995</c:v>
                </c:pt>
                <c:pt idx="1584">
                  <c:v>15.711414141414288</c:v>
                </c:pt>
                <c:pt idx="1585">
                  <c:v>15.721178451178572</c:v>
                </c:pt>
                <c:pt idx="1586">
                  <c:v>15.730942760942895</c:v>
                </c:pt>
                <c:pt idx="1587">
                  <c:v>15.74070707070722</c:v>
                </c:pt>
                <c:pt idx="1588">
                  <c:v>15.75047138047151</c:v>
                </c:pt>
                <c:pt idx="1589">
                  <c:v>15.760235690235833</c:v>
                </c:pt>
                <c:pt idx="1590">
                  <c:v>15.770000000000142</c:v>
                </c:pt>
                <c:pt idx="1591">
                  <c:v>15.780269360269498</c:v>
                </c:pt>
                <c:pt idx="1592">
                  <c:v>15.790538720538851</c:v>
                </c:pt>
                <c:pt idx="1593">
                  <c:v>15.800808080808222</c:v>
                </c:pt>
                <c:pt idx="1594">
                  <c:v>15.811077441077567</c:v>
                </c:pt>
                <c:pt idx="1595">
                  <c:v>15.821346801346957</c:v>
                </c:pt>
                <c:pt idx="1596">
                  <c:v>15.831616161616303</c:v>
                </c:pt>
                <c:pt idx="1597">
                  <c:v>15.84188552188567</c:v>
                </c:pt>
                <c:pt idx="1598">
                  <c:v>15.852154882155034</c:v>
                </c:pt>
                <c:pt idx="1599">
                  <c:v>15.862424242424407</c:v>
                </c:pt>
                <c:pt idx="1600">
                  <c:v>15.872693602693754</c:v>
                </c:pt>
                <c:pt idx="1601">
                  <c:v>15.882962962963104</c:v>
                </c:pt>
                <c:pt idx="1602">
                  <c:v>15.893232323232464</c:v>
                </c:pt>
                <c:pt idx="1603">
                  <c:v>15.903501683501823</c:v>
                </c:pt>
                <c:pt idx="1604">
                  <c:v>15.913771043771169</c:v>
                </c:pt>
                <c:pt idx="1605">
                  <c:v>15.924040404040545</c:v>
                </c:pt>
                <c:pt idx="1606">
                  <c:v>15.934309764309905</c:v>
                </c:pt>
                <c:pt idx="1607">
                  <c:v>15.944579124579265</c:v>
                </c:pt>
                <c:pt idx="1608">
                  <c:v>15.954848484848625</c:v>
                </c:pt>
                <c:pt idx="1609">
                  <c:v>15.965117845117998</c:v>
                </c:pt>
                <c:pt idx="1610">
                  <c:v>15.975387205387365</c:v>
                </c:pt>
                <c:pt idx="1611">
                  <c:v>15.985656565656724</c:v>
                </c:pt>
                <c:pt idx="1612">
                  <c:v>15.995925925926066</c:v>
                </c:pt>
                <c:pt idx="1613">
                  <c:v>16.006195286195428</c:v>
                </c:pt>
                <c:pt idx="1614">
                  <c:v>16.01646464646479</c:v>
                </c:pt>
                <c:pt idx="1615">
                  <c:v>16.02673400673412</c:v>
                </c:pt>
                <c:pt idx="1616">
                  <c:v>16.037003367003535</c:v>
                </c:pt>
                <c:pt idx="1617">
                  <c:v>16.04727272727289</c:v>
                </c:pt>
                <c:pt idx="1618">
                  <c:v>16.05754208754221</c:v>
                </c:pt>
                <c:pt idx="1619">
                  <c:v>16.067811447811621</c:v>
                </c:pt>
                <c:pt idx="1620">
                  <c:v>16.078080808080962</c:v>
                </c:pt>
                <c:pt idx="1621">
                  <c:v>16.088350168350324</c:v>
                </c:pt>
                <c:pt idx="1622">
                  <c:v>16.098619528619686</c:v>
                </c:pt>
                <c:pt idx="1623">
                  <c:v>16.108888888889048</c:v>
                </c:pt>
                <c:pt idx="1624">
                  <c:v>16.119158249158442</c:v>
                </c:pt>
                <c:pt idx="1625">
                  <c:v>16.129427609427772</c:v>
                </c:pt>
                <c:pt idx="1626">
                  <c:v>16.139696969697134</c:v>
                </c:pt>
                <c:pt idx="1627">
                  <c:v>16.149966329966517</c:v>
                </c:pt>
                <c:pt idx="1628">
                  <c:v>16.160235690235837</c:v>
                </c:pt>
                <c:pt idx="1629">
                  <c:v>16.17050505050522</c:v>
                </c:pt>
                <c:pt idx="1630">
                  <c:v>16.180774410774585</c:v>
                </c:pt>
                <c:pt idx="1631">
                  <c:v>16.191043771043926</c:v>
                </c:pt>
                <c:pt idx="1632">
                  <c:v>16.201313131313281</c:v>
                </c:pt>
                <c:pt idx="1633">
                  <c:v>16.211582491582668</c:v>
                </c:pt>
                <c:pt idx="1634">
                  <c:v>16.221851851852051</c:v>
                </c:pt>
                <c:pt idx="1635">
                  <c:v>16.232121212121349</c:v>
                </c:pt>
                <c:pt idx="1636">
                  <c:v>16.242390572390711</c:v>
                </c:pt>
                <c:pt idx="1637">
                  <c:v>16.252659932660084</c:v>
                </c:pt>
                <c:pt idx="1638">
                  <c:v>16.262929292929435</c:v>
                </c:pt>
                <c:pt idx="1639">
                  <c:v>16.27319865319884</c:v>
                </c:pt>
                <c:pt idx="1640">
                  <c:v>16.283468013468202</c:v>
                </c:pt>
                <c:pt idx="1641">
                  <c:v>16.293737373737518</c:v>
                </c:pt>
                <c:pt idx="1642">
                  <c:v>16.304006734006933</c:v>
                </c:pt>
                <c:pt idx="1643">
                  <c:v>16.314276094276291</c:v>
                </c:pt>
                <c:pt idx="1644">
                  <c:v>16.32454545454565</c:v>
                </c:pt>
                <c:pt idx="1645">
                  <c:v>16.334814814815044</c:v>
                </c:pt>
                <c:pt idx="1646">
                  <c:v>16.345084175084374</c:v>
                </c:pt>
                <c:pt idx="1647">
                  <c:v>16.355353535353714</c:v>
                </c:pt>
                <c:pt idx="1648">
                  <c:v>16.365622895623048</c:v>
                </c:pt>
                <c:pt idx="1649">
                  <c:v>16.375892255892481</c:v>
                </c:pt>
                <c:pt idx="1650">
                  <c:v>16.386161616161822</c:v>
                </c:pt>
                <c:pt idx="1651">
                  <c:v>16.396430976431162</c:v>
                </c:pt>
                <c:pt idx="1652">
                  <c:v>16.406700336700517</c:v>
                </c:pt>
                <c:pt idx="1653">
                  <c:v>16.416969696969886</c:v>
                </c:pt>
                <c:pt idx="1654">
                  <c:v>16.427239057239241</c:v>
                </c:pt>
                <c:pt idx="1655">
                  <c:v>16.437508417508631</c:v>
                </c:pt>
                <c:pt idx="1656">
                  <c:v>16.447777777777969</c:v>
                </c:pt>
                <c:pt idx="1657">
                  <c:v>16.45804713804732</c:v>
                </c:pt>
                <c:pt idx="1658">
                  <c:v>16.468316498316696</c:v>
                </c:pt>
                <c:pt idx="1659">
                  <c:v>16.478585858586079</c:v>
                </c:pt>
                <c:pt idx="1660">
                  <c:v>16.488855218855441</c:v>
                </c:pt>
                <c:pt idx="1661">
                  <c:v>16.499124579124771</c:v>
                </c:pt>
                <c:pt idx="1662">
                  <c:v>16.509393939394162</c:v>
                </c:pt>
                <c:pt idx="1663">
                  <c:v>16.519663299663527</c:v>
                </c:pt>
                <c:pt idx="1664">
                  <c:v>16.529932659932889</c:v>
                </c:pt>
                <c:pt idx="1665">
                  <c:v>16.54020202020223</c:v>
                </c:pt>
                <c:pt idx="1666">
                  <c:v>16.550471380471613</c:v>
                </c:pt>
                <c:pt idx="1667">
                  <c:v>16.560740740740933</c:v>
                </c:pt>
                <c:pt idx="1668">
                  <c:v>16.571010101010337</c:v>
                </c:pt>
                <c:pt idx="1669">
                  <c:v>16.581279461279699</c:v>
                </c:pt>
                <c:pt idx="1670">
                  <c:v>16.59154882154904</c:v>
                </c:pt>
                <c:pt idx="1671">
                  <c:v>16.601818181818473</c:v>
                </c:pt>
                <c:pt idx="1672">
                  <c:v>16.612087542087785</c:v>
                </c:pt>
                <c:pt idx="1673">
                  <c:v>16.622356902357129</c:v>
                </c:pt>
                <c:pt idx="1674">
                  <c:v>16.632626262626509</c:v>
                </c:pt>
                <c:pt idx="1675">
                  <c:v>16.6428956228959</c:v>
                </c:pt>
                <c:pt idx="1676">
                  <c:v>16.653164983165226</c:v>
                </c:pt>
                <c:pt idx="1677">
                  <c:v>16.663434343434592</c:v>
                </c:pt>
                <c:pt idx="1678">
                  <c:v>16.673703703703936</c:v>
                </c:pt>
                <c:pt idx="1679">
                  <c:v>16.683973063973319</c:v>
                </c:pt>
                <c:pt idx="1680">
                  <c:v>16.694242424242695</c:v>
                </c:pt>
                <c:pt idx="1681">
                  <c:v>16.704511784512043</c:v>
                </c:pt>
                <c:pt idx="1682">
                  <c:v>16.714781144781405</c:v>
                </c:pt>
                <c:pt idx="1683">
                  <c:v>16.725050505050767</c:v>
                </c:pt>
                <c:pt idx="1684">
                  <c:v>16.73531986532009</c:v>
                </c:pt>
                <c:pt idx="1685">
                  <c:v>16.745589225589466</c:v>
                </c:pt>
                <c:pt idx="1686">
                  <c:v>16.755858585858874</c:v>
                </c:pt>
                <c:pt idx="1687">
                  <c:v>16.766127946128179</c:v>
                </c:pt>
                <c:pt idx="1688">
                  <c:v>16.776397306397577</c:v>
                </c:pt>
                <c:pt idx="1689">
                  <c:v>16.786666666666914</c:v>
                </c:pt>
                <c:pt idx="1690">
                  <c:v>16.796936026936287</c:v>
                </c:pt>
                <c:pt idx="1691">
                  <c:v>16.807205387205684</c:v>
                </c:pt>
                <c:pt idx="1692">
                  <c:v>16.817474747475035</c:v>
                </c:pt>
                <c:pt idx="1693">
                  <c:v>16.827744107744387</c:v>
                </c:pt>
                <c:pt idx="1694">
                  <c:v>16.83801346801377</c:v>
                </c:pt>
                <c:pt idx="1695">
                  <c:v>16.848282828283089</c:v>
                </c:pt>
                <c:pt idx="1696">
                  <c:v>16.85855218855249</c:v>
                </c:pt>
                <c:pt idx="1697">
                  <c:v>16.86882154882181</c:v>
                </c:pt>
                <c:pt idx="1698">
                  <c:v>16.879090909091197</c:v>
                </c:pt>
                <c:pt idx="1699">
                  <c:v>16.889360269360559</c:v>
                </c:pt>
                <c:pt idx="1700">
                  <c:v>16.899629629629899</c:v>
                </c:pt>
                <c:pt idx="1701">
                  <c:v>16.90989898989929</c:v>
                </c:pt>
                <c:pt idx="1702">
                  <c:v>16.920168350168627</c:v>
                </c:pt>
                <c:pt idx="1703">
                  <c:v>16.930437710438007</c:v>
                </c:pt>
                <c:pt idx="1704">
                  <c:v>16.940707070707312</c:v>
                </c:pt>
                <c:pt idx="1705">
                  <c:v>16.950976430976727</c:v>
                </c:pt>
                <c:pt idx="1706">
                  <c:v>16.961245791246093</c:v>
                </c:pt>
                <c:pt idx="1707">
                  <c:v>16.971515151515455</c:v>
                </c:pt>
                <c:pt idx="1708">
                  <c:v>16.981784511784795</c:v>
                </c:pt>
                <c:pt idx="1709">
                  <c:v>16.992053872054157</c:v>
                </c:pt>
                <c:pt idx="1710">
                  <c:v>17.002323232323484</c:v>
                </c:pt>
                <c:pt idx="1711">
                  <c:v>17.012592592592878</c:v>
                </c:pt>
                <c:pt idx="1712">
                  <c:v>17.022861952862264</c:v>
                </c:pt>
                <c:pt idx="1713">
                  <c:v>17.033131313131626</c:v>
                </c:pt>
                <c:pt idx="1714">
                  <c:v>17.043400673400967</c:v>
                </c:pt>
                <c:pt idx="1715">
                  <c:v>17.053670033670329</c:v>
                </c:pt>
                <c:pt idx="1716">
                  <c:v>17.06393939393968</c:v>
                </c:pt>
                <c:pt idx="1717">
                  <c:v>17.074208754209099</c:v>
                </c:pt>
                <c:pt idx="1718">
                  <c:v>17.084478114478458</c:v>
                </c:pt>
                <c:pt idx="1719">
                  <c:v>17.09474747474777</c:v>
                </c:pt>
                <c:pt idx="1720">
                  <c:v>17.105016835017139</c:v>
                </c:pt>
                <c:pt idx="1721">
                  <c:v>17.115286195286551</c:v>
                </c:pt>
                <c:pt idx="1722">
                  <c:v>17.125555555555884</c:v>
                </c:pt>
                <c:pt idx="1723">
                  <c:v>17.135824915825246</c:v>
                </c:pt>
                <c:pt idx="1724">
                  <c:v>17.146094276094608</c:v>
                </c:pt>
                <c:pt idx="1725">
                  <c:v>17.156363636363949</c:v>
                </c:pt>
                <c:pt idx="1726">
                  <c:v>17.16663299663329</c:v>
                </c:pt>
                <c:pt idx="1727">
                  <c:v>17.176902356902694</c:v>
                </c:pt>
                <c:pt idx="1728">
                  <c:v>17.187171717172077</c:v>
                </c:pt>
                <c:pt idx="1729">
                  <c:v>17.197441077441418</c:v>
                </c:pt>
                <c:pt idx="1730">
                  <c:v>17.20771043771078</c:v>
                </c:pt>
                <c:pt idx="1731">
                  <c:v>17.217979797980163</c:v>
                </c:pt>
                <c:pt idx="1732">
                  <c:v>17.228249158249486</c:v>
                </c:pt>
                <c:pt idx="1733">
                  <c:v>17.238518518518866</c:v>
                </c:pt>
                <c:pt idx="1734">
                  <c:v>17.248787878788185</c:v>
                </c:pt>
                <c:pt idx="1735">
                  <c:v>17.25905723905759</c:v>
                </c:pt>
                <c:pt idx="1736">
                  <c:v>17.269326599326902</c:v>
                </c:pt>
                <c:pt idx="1737">
                  <c:v>17.279595959596314</c:v>
                </c:pt>
                <c:pt idx="1738">
                  <c:v>17.28986531986569</c:v>
                </c:pt>
                <c:pt idx="1739">
                  <c:v>17.30013468013501</c:v>
                </c:pt>
                <c:pt idx="1740">
                  <c:v>17.310404040404421</c:v>
                </c:pt>
                <c:pt idx="1741">
                  <c:v>17.320673400673762</c:v>
                </c:pt>
                <c:pt idx="1742">
                  <c:v>17.330942760943124</c:v>
                </c:pt>
                <c:pt idx="1743">
                  <c:v>17.341212121212511</c:v>
                </c:pt>
                <c:pt idx="1744">
                  <c:v>17.351481481481848</c:v>
                </c:pt>
                <c:pt idx="1745">
                  <c:v>17.361750841751189</c:v>
                </c:pt>
                <c:pt idx="1746">
                  <c:v>17.372020202020572</c:v>
                </c:pt>
                <c:pt idx="1747">
                  <c:v>17.382289562289909</c:v>
                </c:pt>
                <c:pt idx="1748">
                  <c:v>17.392558922559296</c:v>
                </c:pt>
                <c:pt idx="1749">
                  <c:v>17.402828282828636</c:v>
                </c:pt>
                <c:pt idx="1750">
                  <c:v>17.41309764309803</c:v>
                </c:pt>
                <c:pt idx="1751">
                  <c:v>17.423367003367343</c:v>
                </c:pt>
                <c:pt idx="1752">
                  <c:v>17.433636363636726</c:v>
                </c:pt>
                <c:pt idx="1753">
                  <c:v>17.443905723906127</c:v>
                </c:pt>
                <c:pt idx="1754">
                  <c:v>17.454175084175468</c:v>
                </c:pt>
                <c:pt idx="1755">
                  <c:v>17.464444444444826</c:v>
                </c:pt>
                <c:pt idx="1756">
                  <c:v>17.47471380471417</c:v>
                </c:pt>
                <c:pt idx="1757">
                  <c:v>17.484983164983554</c:v>
                </c:pt>
                <c:pt idx="1758">
                  <c:v>17.495252525252916</c:v>
                </c:pt>
                <c:pt idx="1759">
                  <c:v>17.505521885522235</c:v>
                </c:pt>
                <c:pt idx="1760">
                  <c:v>17.515791245791629</c:v>
                </c:pt>
                <c:pt idx="1761">
                  <c:v>17.526060606061002</c:v>
                </c:pt>
                <c:pt idx="1762">
                  <c:v>17.536329966330342</c:v>
                </c:pt>
                <c:pt idx="1763">
                  <c:v>17.546599326599726</c:v>
                </c:pt>
                <c:pt idx="1764">
                  <c:v>17.556868686869091</c:v>
                </c:pt>
                <c:pt idx="1765">
                  <c:v>17.56713804713845</c:v>
                </c:pt>
                <c:pt idx="1766">
                  <c:v>17.577407407407811</c:v>
                </c:pt>
                <c:pt idx="1767">
                  <c:v>17.587676767677173</c:v>
                </c:pt>
                <c:pt idx="1768">
                  <c:v>17.597946127946535</c:v>
                </c:pt>
                <c:pt idx="1769">
                  <c:v>17.608215488215897</c:v>
                </c:pt>
                <c:pt idx="1770">
                  <c:v>17.618484848485259</c:v>
                </c:pt>
                <c:pt idx="1771">
                  <c:v>17.628754208754621</c:v>
                </c:pt>
                <c:pt idx="1772">
                  <c:v>17.639023569023983</c:v>
                </c:pt>
                <c:pt idx="1773">
                  <c:v>17.649292929293342</c:v>
                </c:pt>
                <c:pt idx="1774">
                  <c:v>17.659562289562686</c:v>
                </c:pt>
                <c:pt idx="1775">
                  <c:v>17.669831649832091</c:v>
                </c:pt>
                <c:pt idx="1776">
                  <c:v>17.680101010101428</c:v>
                </c:pt>
                <c:pt idx="1777">
                  <c:v>17.690370370370786</c:v>
                </c:pt>
                <c:pt idx="1778">
                  <c:v>17.70063973064012</c:v>
                </c:pt>
                <c:pt idx="1779">
                  <c:v>17.710909090909517</c:v>
                </c:pt>
                <c:pt idx="1780">
                  <c:v>17.72117845117889</c:v>
                </c:pt>
                <c:pt idx="1781">
                  <c:v>17.731447811448227</c:v>
                </c:pt>
                <c:pt idx="1782">
                  <c:v>17.741717171717589</c:v>
                </c:pt>
                <c:pt idx="1783">
                  <c:v>17.751986531986962</c:v>
                </c:pt>
                <c:pt idx="1784">
                  <c:v>17.762255892256327</c:v>
                </c:pt>
                <c:pt idx="1785">
                  <c:v>17.772525252525657</c:v>
                </c:pt>
                <c:pt idx="1786">
                  <c:v>17.782794612795016</c:v>
                </c:pt>
                <c:pt idx="1787">
                  <c:v>17.793063973064413</c:v>
                </c:pt>
                <c:pt idx="1788">
                  <c:v>17.803333333333732</c:v>
                </c:pt>
                <c:pt idx="1789">
                  <c:v>17.813602693603126</c:v>
                </c:pt>
                <c:pt idx="1790">
                  <c:v>17.82387205387252</c:v>
                </c:pt>
                <c:pt idx="1791">
                  <c:v>17.834141414141861</c:v>
                </c:pt>
                <c:pt idx="1792">
                  <c:v>17.844410774411223</c:v>
                </c:pt>
                <c:pt idx="1793">
                  <c:v>17.85468013468061</c:v>
                </c:pt>
                <c:pt idx="1794">
                  <c:v>17.864949494949929</c:v>
                </c:pt>
                <c:pt idx="1795">
                  <c:v>17.875218855219309</c:v>
                </c:pt>
                <c:pt idx="1796">
                  <c:v>17.885488215488671</c:v>
                </c:pt>
                <c:pt idx="1797">
                  <c:v>17.895757575758029</c:v>
                </c:pt>
                <c:pt idx="1798">
                  <c:v>17.906026936027349</c:v>
                </c:pt>
                <c:pt idx="1799">
                  <c:v>17.916296296296757</c:v>
                </c:pt>
                <c:pt idx="1800">
                  <c:v>17.926565656566119</c:v>
                </c:pt>
                <c:pt idx="1801">
                  <c:v>17.936835016835495</c:v>
                </c:pt>
                <c:pt idx="1802">
                  <c:v>17.947104377104829</c:v>
                </c:pt>
                <c:pt idx="1803">
                  <c:v>17.957373737374187</c:v>
                </c:pt>
                <c:pt idx="1804">
                  <c:v>17.967643097643546</c:v>
                </c:pt>
                <c:pt idx="1805">
                  <c:v>17.977912457912932</c:v>
                </c:pt>
                <c:pt idx="1806">
                  <c:v>17.988181818182266</c:v>
                </c:pt>
                <c:pt idx="1807">
                  <c:v>17.998451178451653</c:v>
                </c:pt>
                <c:pt idx="1808">
                  <c:v>18.008720538720961</c:v>
                </c:pt>
                <c:pt idx="1809">
                  <c:v>18.018989898990377</c:v>
                </c:pt>
                <c:pt idx="1810">
                  <c:v>18.029259259259739</c:v>
                </c:pt>
                <c:pt idx="1811">
                  <c:v>18.039528619529086</c:v>
                </c:pt>
                <c:pt idx="1812">
                  <c:v>18.049797979798463</c:v>
                </c:pt>
                <c:pt idx="1813">
                  <c:v>18.060067340067803</c:v>
                </c:pt>
                <c:pt idx="1814">
                  <c:v>18.070336700337165</c:v>
                </c:pt>
                <c:pt idx="1815">
                  <c:v>18.080606060606549</c:v>
                </c:pt>
                <c:pt idx="1816">
                  <c:v>18.090875420875932</c:v>
                </c:pt>
                <c:pt idx="1817">
                  <c:v>18.101144781145273</c:v>
                </c:pt>
                <c:pt idx="1818">
                  <c:v>18.11141414141467</c:v>
                </c:pt>
                <c:pt idx="1819">
                  <c:v>18.121683501683989</c:v>
                </c:pt>
                <c:pt idx="1820">
                  <c:v>18.13195286195338</c:v>
                </c:pt>
                <c:pt idx="1821">
                  <c:v>18.142222222222699</c:v>
                </c:pt>
                <c:pt idx="1822">
                  <c:v>18.15249158249209</c:v>
                </c:pt>
                <c:pt idx="1823">
                  <c:v>18.162760942761413</c:v>
                </c:pt>
                <c:pt idx="1824">
                  <c:v>18.173030303030806</c:v>
                </c:pt>
                <c:pt idx="1825">
                  <c:v>18.183299663300147</c:v>
                </c:pt>
                <c:pt idx="1826">
                  <c:v>18.193569023569527</c:v>
                </c:pt>
                <c:pt idx="1827">
                  <c:v>18.203838383838892</c:v>
                </c:pt>
                <c:pt idx="1828">
                  <c:v>18.214107744108254</c:v>
                </c:pt>
                <c:pt idx="1829">
                  <c:v>18.224377104377616</c:v>
                </c:pt>
                <c:pt idx="1830">
                  <c:v>18.234646464646978</c:v>
                </c:pt>
                <c:pt idx="1831">
                  <c:v>18.24491582491634</c:v>
                </c:pt>
                <c:pt idx="1832">
                  <c:v>18.255185185185702</c:v>
                </c:pt>
                <c:pt idx="1833">
                  <c:v>18.265454545455043</c:v>
                </c:pt>
                <c:pt idx="1834">
                  <c:v>18.275723905724405</c:v>
                </c:pt>
                <c:pt idx="1835">
                  <c:v>18.285993265993767</c:v>
                </c:pt>
                <c:pt idx="1836">
                  <c:v>18.296262626263129</c:v>
                </c:pt>
                <c:pt idx="1837">
                  <c:v>18.306531986532512</c:v>
                </c:pt>
                <c:pt idx="1838">
                  <c:v>18.316801346801896</c:v>
                </c:pt>
                <c:pt idx="1839">
                  <c:v>18.327070707071236</c:v>
                </c:pt>
                <c:pt idx="1840">
                  <c:v>18.337340067340598</c:v>
                </c:pt>
                <c:pt idx="1841">
                  <c:v>18.34760942760996</c:v>
                </c:pt>
                <c:pt idx="1842">
                  <c:v>18.357878787879351</c:v>
                </c:pt>
                <c:pt idx="1843">
                  <c:v>18.368148148148684</c:v>
                </c:pt>
                <c:pt idx="1844">
                  <c:v>18.378417508418046</c:v>
                </c:pt>
                <c:pt idx="1845">
                  <c:v>18.38868686868738</c:v>
                </c:pt>
                <c:pt idx="1846">
                  <c:v>18.398956228956791</c:v>
                </c:pt>
                <c:pt idx="1847">
                  <c:v>18.409225589226129</c:v>
                </c:pt>
                <c:pt idx="1848">
                  <c:v>18.419494949495494</c:v>
                </c:pt>
                <c:pt idx="1849">
                  <c:v>18.429764309764824</c:v>
                </c:pt>
                <c:pt idx="1850">
                  <c:v>18.440033670034179</c:v>
                </c:pt>
                <c:pt idx="1851">
                  <c:v>18.450303030303559</c:v>
                </c:pt>
                <c:pt idx="1852">
                  <c:v>18.460572390572896</c:v>
                </c:pt>
                <c:pt idx="1853">
                  <c:v>18.470841750842304</c:v>
                </c:pt>
                <c:pt idx="1854">
                  <c:v>18.481111111111666</c:v>
                </c:pt>
                <c:pt idx="1855">
                  <c:v>18.491380471381007</c:v>
                </c:pt>
                <c:pt idx="1856">
                  <c:v>18.501649831650365</c:v>
                </c:pt>
                <c:pt idx="1857">
                  <c:v>18.511919191919755</c:v>
                </c:pt>
                <c:pt idx="1858">
                  <c:v>18.522188552189093</c:v>
                </c:pt>
                <c:pt idx="1859">
                  <c:v>18.532457912458504</c:v>
                </c:pt>
                <c:pt idx="1860">
                  <c:v>18.54272727272777</c:v>
                </c:pt>
                <c:pt idx="1861">
                  <c:v>18.552996632997189</c:v>
                </c:pt>
                <c:pt idx="1862">
                  <c:v>18.563265993266565</c:v>
                </c:pt>
                <c:pt idx="1863">
                  <c:v>18.573535353535902</c:v>
                </c:pt>
                <c:pt idx="1864">
                  <c:v>18.583804713805293</c:v>
                </c:pt>
                <c:pt idx="1865">
                  <c:v>18.594074074074648</c:v>
                </c:pt>
                <c:pt idx="1866">
                  <c:v>18.60434343434401</c:v>
                </c:pt>
                <c:pt idx="1867">
                  <c:v>18.614612794613375</c:v>
                </c:pt>
                <c:pt idx="1868">
                  <c:v>18.624882154882755</c:v>
                </c:pt>
                <c:pt idx="1869">
                  <c:v>18.635151515152117</c:v>
                </c:pt>
                <c:pt idx="1870">
                  <c:v>18.645420875421422</c:v>
                </c:pt>
                <c:pt idx="1871">
                  <c:v>18.65569023569082</c:v>
                </c:pt>
                <c:pt idx="1872">
                  <c:v>18.665959595960182</c:v>
                </c:pt>
                <c:pt idx="1873">
                  <c:v>18.676228956229544</c:v>
                </c:pt>
                <c:pt idx="1874">
                  <c:v>18.686498316498927</c:v>
                </c:pt>
                <c:pt idx="1875">
                  <c:v>18.696767676768246</c:v>
                </c:pt>
                <c:pt idx="1876">
                  <c:v>18.707037037037626</c:v>
                </c:pt>
                <c:pt idx="1877">
                  <c:v>18.717306397306992</c:v>
                </c:pt>
                <c:pt idx="1878">
                  <c:v>18.727575757576354</c:v>
                </c:pt>
                <c:pt idx="1879">
                  <c:v>18.737845117845744</c:v>
                </c:pt>
                <c:pt idx="1880">
                  <c:v>18.748114478115056</c:v>
                </c:pt>
                <c:pt idx="1881">
                  <c:v>18.758383838384429</c:v>
                </c:pt>
                <c:pt idx="1882">
                  <c:v>18.768653198653787</c:v>
                </c:pt>
                <c:pt idx="1883">
                  <c:v>18.778922558923117</c:v>
                </c:pt>
                <c:pt idx="1884">
                  <c:v>18.789191919192525</c:v>
                </c:pt>
                <c:pt idx="1885">
                  <c:v>18.799461279461866</c:v>
                </c:pt>
                <c:pt idx="1886">
                  <c:v>18.809730639731203</c:v>
                </c:pt>
                <c:pt idx="1887">
                  <c:v>18.820000000000611</c:v>
                </c:pt>
                <c:pt idx="1888">
                  <c:v>18.830269360269973</c:v>
                </c:pt>
                <c:pt idx="1889">
                  <c:v>18.84053872053931</c:v>
                </c:pt>
                <c:pt idx="1890">
                  <c:v>18.850808080808726</c:v>
                </c:pt>
                <c:pt idx="1891">
                  <c:v>18.861077441078081</c:v>
                </c:pt>
                <c:pt idx="1892">
                  <c:v>18.8713468013474</c:v>
                </c:pt>
                <c:pt idx="1893">
                  <c:v>18.88161616161679</c:v>
                </c:pt>
                <c:pt idx="1894">
                  <c:v>18.891885521886184</c:v>
                </c:pt>
                <c:pt idx="1895">
                  <c:v>18.902154882155489</c:v>
                </c:pt>
                <c:pt idx="1896">
                  <c:v>18.912424242424841</c:v>
                </c:pt>
                <c:pt idx="1897">
                  <c:v>18.922693602694206</c:v>
                </c:pt>
                <c:pt idx="1898">
                  <c:v>18.932962962963586</c:v>
                </c:pt>
                <c:pt idx="1899">
                  <c:v>18.94323232323292</c:v>
                </c:pt>
                <c:pt idx="1900">
                  <c:v>18.953501683502296</c:v>
                </c:pt>
                <c:pt idx="1901">
                  <c:v>18.963771043771647</c:v>
                </c:pt>
                <c:pt idx="1902">
                  <c:v>18.974040404041027</c:v>
                </c:pt>
                <c:pt idx="1903">
                  <c:v>18.984309764310403</c:v>
                </c:pt>
                <c:pt idx="1904">
                  <c:v>18.994579124579744</c:v>
                </c:pt>
                <c:pt idx="1905">
                  <c:v>19.004848484849131</c:v>
                </c:pt>
                <c:pt idx="1906">
                  <c:v>19.015117845118493</c:v>
                </c:pt>
                <c:pt idx="1907">
                  <c:v>19.025387205387815</c:v>
                </c:pt>
                <c:pt idx="1908">
                  <c:v>19.035656565657213</c:v>
                </c:pt>
                <c:pt idx="1909">
                  <c:v>19.045925925926575</c:v>
                </c:pt>
                <c:pt idx="1910">
                  <c:v>19.056195286195926</c:v>
                </c:pt>
                <c:pt idx="1911">
                  <c:v>19.066464646465274</c:v>
                </c:pt>
                <c:pt idx="1912">
                  <c:v>19.07673400673464</c:v>
                </c:pt>
                <c:pt idx="1913">
                  <c:v>19.08700336700403</c:v>
                </c:pt>
                <c:pt idx="1914">
                  <c:v>19.097272727273385</c:v>
                </c:pt>
                <c:pt idx="1915">
                  <c:v>19.107542087542729</c:v>
                </c:pt>
                <c:pt idx="1916">
                  <c:v>19.117811447812159</c:v>
                </c:pt>
                <c:pt idx="1917">
                  <c:v>19.128080808081471</c:v>
                </c:pt>
                <c:pt idx="1918">
                  <c:v>19.138350168350854</c:v>
                </c:pt>
                <c:pt idx="1919">
                  <c:v>19.14861952862017</c:v>
                </c:pt>
                <c:pt idx="1920">
                  <c:v>19.158888888889578</c:v>
                </c:pt>
                <c:pt idx="1921">
                  <c:v>19.169158249158933</c:v>
                </c:pt>
                <c:pt idx="1922">
                  <c:v>19.179427609428281</c:v>
                </c:pt>
                <c:pt idx="1923">
                  <c:v>19.189696969697643</c:v>
                </c:pt>
                <c:pt idx="1924">
                  <c:v>19.199966329967005</c:v>
                </c:pt>
                <c:pt idx="1925">
                  <c:v>19.210235690236367</c:v>
                </c:pt>
                <c:pt idx="1926">
                  <c:v>19.220505050505729</c:v>
                </c:pt>
                <c:pt idx="1927">
                  <c:v>19.230774410775087</c:v>
                </c:pt>
                <c:pt idx="1928">
                  <c:v>19.241043771044453</c:v>
                </c:pt>
                <c:pt idx="1929">
                  <c:v>19.251313131313793</c:v>
                </c:pt>
                <c:pt idx="1930">
                  <c:v>19.261582491583155</c:v>
                </c:pt>
                <c:pt idx="1931">
                  <c:v>19.271851851852581</c:v>
                </c:pt>
                <c:pt idx="1932">
                  <c:v>19.282121212121844</c:v>
                </c:pt>
                <c:pt idx="1933">
                  <c:v>19.292390572391209</c:v>
                </c:pt>
                <c:pt idx="1934">
                  <c:v>19.302659932660603</c:v>
                </c:pt>
                <c:pt idx="1935">
                  <c:v>19.312929292929965</c:v>
                </c:pt>
                <c:pt idx="1936">
                  <c:v>19.323198653199327</c:v>
                </c:pt>
                <c:pt idx="1937">
                  <c:v>19.333468013468732</c:v>
                </c:pt>
                <c:pt idx="1938">
                  <c:v>19.343737373738037</c:v>
                </c:pt>
                <c:pt idx="1939">
                  <c:v>19.354006734007434</c:v>
                </c:pt>
                <c:pt idx="1940">
                  <c:v>19.364276094276796</c:v>
                </c:pt>
                <c:pt idx="1941">
                  <c:v>19.374545454546158</c:v>
                </c:pt>
                <c:pt idx="1942">
                  <c:v>19.384814814815531</c:v>
                </c:pt>
                <c:pt idx="1943">
                  <c:v>19.395084175084893</c:v>
                </c:pt>
                <c:pt idx="1944">
                  <c:v>19.405353535354212</c:v>
                </c:pt>
                <c:pt idx="1945">
                  <c:v>19.415622895623564</c:v>
                </c:pt>
                <c:pt idx="1946">
                  <c:v>19.425892255892947</c:v>
                </c:pt>
                <c:pt idx="1947">
                  <c:v>19.436161616162327</c:v>
                </c:pt>
                <c:pt idx="1948">
                  <c:v>19.44643097643165</c:v>
                </c:pt>
                <c:pt idx="1949">
                  <c:v>19.456700336701019</c:v>
                </c:pt>
                <c:pt idx="1950">
                  <c:v>19.466969696970416</c:v>
                </c:pt>
                <c:pt idx="1951">
                  <c:v>19.477239057239757</c:v>
                </c:pt>
                <c:pt idx="1952">
                  <c:v>19.487508417509126</c:v>
                </c:pt>
                <c:pt idx="1953">
                  <c:v>19.497777777778502</c:v>
                </c:pt>
                <c:pt idx="1954">
                  <c:v>19.508047138047843</c:v>
                </c:pt>
                <c:pt idx="1955">
                  <c:v>19.518316498317226</c:v>
                </c:pt>
                <c:pt idx="1956">
                  <c:v>19.528585858586588</c:v>
                </c:pt>
                <c:pt idx="1957">
                  <c:v>19.538855218855971</c:v>
                </c:pt>
                <c:pt idx="1958">
                  <c:v>19.549124579125262</c:v>
                </c:pt>
                <c:pt idx="1959">
                  <c:v>19.559393939394674</c:v>
                </c:pt>
                <c:pt idx="1960">
                  <c:v>19.569663299664029</c:v>
                </c:pt>
                <c:pt idx="1961">
                  <c:v>19.57993265993337</c:v>
                </c:pt>
                <c:pt idx="1962">
                  <c:v>19.59020202020276</c:v>
                </c:pt>
                <c:pt idx="1963">
                  <c:v>19.600471380472133</c:v>
                </c:pt>
                <c:pt idx="1964">
                  <c:v>19.610740740741484</c:v>
                </c:pt>
                <c:pt idx="1965">
                  <c:v>19.621010101010867</c:v>
                </c:pt>
                <c:pt idx="1966">
                  <c:v>19.63127946128024</c:v>
                </c:pt>
                <c:pt idx="1967">
                  <c:v>19.64154882154957</c:v>
                </c:pt>
                <c:pt idx="1968">
                  <c:v>19.651818181818975</c:v>
                </c:pt>
                <c:pt idx="1969">
                  <c:v>19.662087542088287</c:v>
                </c:pt>
                <c:pt idx="1970">
                  <c:v>19.672356902357656</c:v>
                </c:pt>
                <c:pt idx="1971">
                  <c:v>19.682626262626982</c:v>
                </c:pt>
                <c:pt idx="1972">
                  <c:v>19.692895622896415</c:v>
                </c:pt>
                <c:pt idx="1973">
                  <c:v>19.703164983165713</c:v>
                </c:pt>
                <c:pt idx="1974">
                  <c:v>19.713434343435086</c:v>
                </c:pt>
                <c:pt idx="1975">
                  <c:v>19.723703703704466</c:v>
                </c:pt>
                <c:pt idx="1976">
                  <c:v>19.733973063973828</c:v>
                </c:pt>
                <c:pt idx="1977">
                  <c:v>19.744242424243186</c:v>
                </c:pt>
                <c:pt idx="1978">
                  <c:v>19.754511784512555</c:v>
                </c:pt>
                <c:pt idx="1979">
                  <c:v>19.764781144781892</c:v>
                </c:pt>
                <c:pt idx="1980">
                  <c:v>19.775050505051276</c:v>
                </c:pt>
                <c:pt idx="1981">
                  <c:v>19.785319865320592</c:v>
                </c:pt>
                <c:pt idx="1982">
                  <c:v>19.795589225589964</c:v>
                </c:pt>
                <c:pt idx="1983">
                  <c:v>19.805858585859365</c:v>
                </c:pt>
                <c:pt idx="1984">
                  <c:v>19.816127946128724</c:v>
                </c:pt>
                <c:pt idx="1985">
                  <c:v>19.826397306398093</c:v>
                </c:pt>
                <c:pt idx="1986">
                  <c:v>19.836666666667448</c:v>
                </c:pt>
                <c:pt idx="1987">
                  <c:v>19.84693602693681</c:v>
                </c:pt>
                <c:pt idx="1988">
                  <c:v>19.857205387206204</c:v>
                </c:pt>
                <c:pt idx="1989">
                  <c:v>19.867474747475534</c:v>
                </c:pt>
                <c:pt idx="1990">
                  <c:v>19.877744107744896</c:v>
                </c:pt>
                <c:pt idx="1991">
                  <c:v>19.888013468014258</c:v>
                </c:pt>
                <c:pt idx="1992">
                  <c:v>19.898282828283619</c:v>
                </c:pt>
                <c:pt idx="1993">
                  <c:v>19.90855218855296</c:v>
                </c:pt>
                <c:pt idx="1994">
                  <c:v>19.918821548822329</c:v>
                </c:pt>
                <c:pt idx="1995">
                  <c:v>19.929090909091702</c:v>
                </c:pt>
                <c:pt idx="1996">
                  <c:v>19.939360269361046</c:v>
                </c:pt>
                <c:pt idx="1997">
                  <c:v>19.949629629630429</c:v>
                </c:pt>
                <c:pt idx="1998">
                  <c:v>19.959898989899791</c:v>
                </c:pt>
                <c:pt idx="1999">
                  <c:v>19.970168350169132</c:v>
                </c:pt>
                <c:pt idx="2000">
                  <c:v>19.980437710438512</c:v>
                </c:pt>
                <c:pt idx="2001">
                  <c:v>19.990707070707835</c:v>
                </c:pt>
                <c:pt idx="2002">
                  <c:v>20.000976430977229</c:v>
                </c:pt>
                <c:pt idx="2003">
                  <c:v>20.011245791246633</c:v>
                </c:pt>
                <c:pt idx="2004">
                  <c:v>20.021515151515963</c:v>
                </c:pt>
                <c:pt idx="2005">
                  <c:v>20.031784511785322</c:v>
                </c:pt>
                <c:pt idx="2006">
                  <c:v>20.042053872054687</c:v>
                </c:pt>
                <c:pt idx="2007">
                  <c:v>20.052323232324003</c:v>
                </c:pt>
                <c:pt idx="2008">
                  <c:v>20.062592592593365</c:v>
                </c:pt>
                <c:pt idx="2009">
                  <c:v>20.072861952862791</c:v>
                </c:pt>
                <c:pt idx="2010">
                  <c:v>20.08313131313211</c:v>
                </c:pt>
                <c:pt idx="2011">
                  <c:v>20.093400673401487</c:v>
                </c:pt>
                <c:pt idx="2012">
                  <c:v>20.103670033670859</c:v>
                </c:pt>
                <c:pt idx="2013">
                  <c:v>20.113939393940221</c:v>
                </c:pt>
                <c:pt idx="2014">
                  <c:v>20.124208754209608</c:v>
                </c:pt>
                <c:pt idx="2015">
                  <c:v>20.134478114478984</c:v>
                </c:pt>
                <c:pt idx="2016">
                  <c:v>20.144747474748289</c:v>
                </c:pt>
                <c:pt idx="2017">
                  <c:v>20.155016835017669</c:v>
                </c:pt>
                <c:pt idx="2018">
                  <c:v>20.165286195287027</c:v>
                </c:pt>
                <c:pt idx="2019">
                  <c:v>20.175555555556393</c:v>
                </c:pt>
                <c:pt idx="2020">
                  <c:v>20.185824915825734</c:v>
                </c:pt>
                <c:pt idx="2021">
                  <c:v>20.196094276095117</c:v>
                </c:pt>
                <c:pt idx="2022">
                  <c:v>20.206363636364479</c:v>
                </c:pt>
                <c:pt idx="2023">
                  <c:v>20.216632996633813</c:v>
                </c:pt>
                <c:pt idx="2024">
                  <c:v>20.226902356903189</c:v>
                </c:pt>
                <c:pt idx="2025">
                  <c:v>20.237171717172597</c:v>
                </c:pt>
                <c:pt idx="2026">
                  <c:v>20.247441077441906</c:v>
                </c:pt>
                <c:pt idx="2027">
                  <c:v>20.257710437711289</c:v>
                </c:pt>
                <c:pt idx="2028">
                  <c:v>20.267979797980651</c:v>
                </c:pt>
                <c:pt idx="2029">
                  <c:v>20.278249158250013</c:v>
                </c:pt>
                <c:pt idx="2030">
                  <c:v>20.288518518519332</c:v>
                </c:pt>
                <c:pt idx="2031">
                  <c:v>20.298787878788701</c:v>
                </c:pt>
                <c:pt idx="2032">
                  <c:v>20.30905723905812</c:v>
                </c:pt>
                <c:pt idx="2033">
                  <c:v>20.319326599327439</c:v>
                </c:pt>
                <c:pt idx="2034">
                  <c:v>20.32959595959683</c:v>
                </c:pt>
                <c:pt idx="2035">
                  <c:v>20.339865319866227</c:v>
                </c:pt>
                <c:pt idx="2036">
                  <c:v>20.350134680135529</c:v>
                </c:pt>
                <c:pt idx="2037">
                  <c:v>20.360404040404909</c:v>
                </c:pt>
                <c:pt idx="2038">
                  <c:v>20.370673400674271</c:v>
                </c:pt>
                <c:pt idx="2039">
                  <c:v>20.380942760943629</c:v>
                </c:pt>
                <c:pt idx="2040">
                  <c:v>20.391212121212995</c:v>
                </c:pt>
                <c:pt idx="2041">
                  <c:v>20.401481481482357</c:v>
                </c:pt>
                <c:pt idx="2042">
                  <c:v>20.411750841751719</c:v>
                </c:pt>
                <c:pt idx="2043">
                  <c:v>20.422020202021034</c:v>
                </c:pt>
                <c:pt idx="2044">
                  <c:v>20.432289562290443</c:v>
                </c:pt>
                <c:pt idx="2045">
                  <c:v>20.442558922559787</c:v>
                </c:pt>
                <c:pt idx="2046">
                  <c:v>20.452828282829145</c:v>
                </c:pt>
                <c:pt idx="2047">
                  <c:v>20.463097643098532</c:v>
                </c:pt>
                <c:pt idx="2048">
                  <c:v>20.473367003367866</c:v>
                </c:pt>
                <c:pt idx="2049">
                  <c:v>20.483636363637203</c:v>
                </c:pt>
                <c:pt idx="2050">
                  <c:v>20.493905723906643</c:v>
                </c:pt>
                <c:pt idx="2051">
                  <c:v>20.504175084175976</c:v>
                </c:pt>
                <c:pt idx="2052">
                  <c:v>20.514444444445328</c:v>
                </c:pt>
                <c:pt idx="2053">
                  <c:v>20.524713804714686</c:v>
                </c:pt>
                <c:pt idx="2054">
                  <c:v>20.534983164984098</c:v>
                </c:pt>
                <c:pt idx="2055">
                  <c:v>20.545252525253424</c:v>
                </c:pt>
                <c:pt idx="2056">
                  <c:v>20.555521885522765</c:v>
                </c:pt>
                <c:pt idx="2057">
                  <c:v>20.565791245792116</c:v>
                </c:pt>
                <c:pt idx="2058">
                  <c:v>20.57606060606151</c:v>
                </c:pt>
                <c:pt idx="2059">
                  <c:v>20.586329966330837</c:v>
                </c:pt>
                <c:pt idx="2060">
                  <c:v>20.596599326600227</c:v>
                </c:pt>
                <c:pt idx="2061">
                  <c:v>20.606868686869618</c:v>
                </c:pt>
                <c:pt idx="2062">
                  <c:v>20.617138047138958</c:v>
                </c:pt>
                <c:pt idx="2063">
                  <c:v>20.627407407408331</c:v>
                </c:pt>
                <c:pt idx="2064">
                  <c:v>20.637676767677711</c:v>
                </c:pt>
                <c:pt idx="2065">
                  <c:v>20.647946127947044</c:v>
                </c:pt>
                <c:pt idx="2066">
                  <c:v>20.658215488216442</c:v>
                </c:pt>
                <c:pt idx="2067">
                  <c:v>20.668484848485747</c:v>
                </c:pt>
                <c:pt idx="2068">
                  <c:v>20.678754208755127</c:v>
                </c:pt>
                <c:pt idx="2069">
                  <c:v>20.689023569024492</c:v>
                </c:pt>
                <c:pt idx="2070">
                  <c:v>20.699292929293854</c:v>
                </c:pt>
                <c:pt idx="2071">
                  <c:v>20.70956228956317</c:v>
                </c:pt>
                <c:pt idx="2072">
                  <c:v>20.719831649832607</c:v>
                </c:pt>
                <c:pt idx="2073">
                  <c:v>20.730101010101929</c:v>
                </c:pt>
                <c:pt idx="2074">
                  <c:v>20.740370370371256</c:v>
                </c:pt>
                <c:pt idx="2075">
                  <c:v>20.750639730640643</c:v>
                </c:pt>
                <c:pt idx="2076">
                  <c:v>20.760909090910026</c:v>
                </c:pt>
                <c:pt idx="2077">
                  <c:v>20.771178451179388</c:v>
                </c:pt>
                <c:pt idx="2078">
                  <c:v>20.781447811448729</c:v>
                </c:pt>
                <c:pt idx="2079">
                  <c:v>20.791717171718112</c:v>
                </c:pt>
                <c:pt idx="2080">
                  <c:v>20.801986531987474</c:v>
                </c:pt>
                <c:pt idx="2081">
                  <c:v>20.812255892256857</c:v>
                </c:pt>
                <c:pt idx="2082">
                  <c:v>20.822525252526169</c:v>
                </c:pt>
                <c:pt idx="2083">
                  <c:v>20.83279461279556</c:v>
                </c:pt>
                <c:pt idx="2084">
                  <c:v>20.843063973064922</c:v>
                </c:pt>
                <c:pt idx="2085">
                  <c:v>20.853333333334263</c:v>
                </c:pt>
                <c:pt idx="2086">
                  <c:v>20.863602693603621</c:v>
                </c:pt>
                <c:pt idx="2087">
                  <c:v>20.873872053873008</c:v>
                </c:pt>
                <c:pt idx="2088">
                  <c:v>20.88414141414237</c:v>
                </c:pt>
                <c:pt idx="2089">
                  <c:v>20.894410774411732</c:v>
                </c:pt>
                <c:pt idx="2090">
                  <c:v>20.904680134681087</c:v>
                </c:pt>
                <c:pt idx="2091">
                  <c:v>20.914949494950477</c:v>
                </c:pt>
                <c:pt idx="2092">
                  <c:v>20.925218855219796</c:v>
                </c:pt>
                <c:pt idx="2093">
                  <c:v>20.93548821548918</c:v>
                </c:pt>
                <c:pt idx="2094">
                  <c:v>20.945757575758513</c:v>
                </c:pt>
                <c:pt idx="2095">
                  <c:v>20.956026936027875</c:v>
                </c:pt>
                <c:pt idx="2096">
                  <c:v>20.966296296297234</c:v>
                </c:pt>
                <c:pt idx="2097">
                  <c:v>20.976565656566628</c:v>
                </c:pt>
                <c:pt idx="2098">
                  <c:v>20.986835016835986</c:v>
                </c:pt>
                <c:pt idx="2099">
                  <c:v>20.99710437710532</c:v>
                </c:pt>
                <c:pt idx="2100">
                  <c:v>21.007373737374714</c:v>
                </c:pt>
                <c:pt idx="2101">
                  <c:v>21.01764309764409</c:v>
                </c:pt>
                <c:pt idx="2102">
                  <c:v>21.027912457913438</c:v>
                </c:pt>
                <c:pt idx="2103">
                  <c:v>21.0381818181828</c:v>
                </c:pt>
                <c:pt idx="2104">
                  <c:v>21.048451178452165</c:v>
                </c:pt>
                <c:pt idx="2105">
                  <c:v>21.058720538721477</c:v>
                </c:pt>
                <c:pt idx="2106">
                  <c:v>21.068989898990882</c:v>
                </c:pt>
                <c:pt idx="2107">
                  <c:v>21.079259259260226</c:v>
                </c:pt>
                <c:pt idx="2108">
                  <c:v>21.089528619529585</c:v>
                </c:pt>
                <c:pt idx="2109">
                  <c:v>21.09979797979895</c:v>
                </c:pt>
                <c:pt idx="2110">
                  <c:v>21.110067340068333</c:v>
                </c:pt>
                <c:pt idx="2111">
                  <c:v>21.120336700337671</c:v>
                </c:pt>
                <c:pt idx="2112">
                  <c:v>21.130606060607057</c:v>
                </c:pt>
                <c:pt idx="2113">
                  <c:v>21.140875420876466</c:v>
                </c:pt>
                <c:pt idx="2114">
                  <c:v>21.151144781145781</c:v>
                </c:pt>
                <c:pt idx="2115">
                  <c:v>21.161414141415143</c:v>
                </c:pt>
                <c:pt idx="2116">
                  <c:v>21.171683501684505</c:v>
                </c:pt>
                <c:pt idx="2117">
                  <c:v>21.181952861953867</c:v>
                </c:pt>
                <c:pt idx="2118">
                  <c:v>21.192222222223201</c:v>
                </c:pt>
                <c:pt idx="2119">
                  <c:v>21.202491582492588</c:v>
                </c:pt>
                <c:pt idx="2120">
                  <c:v>21.212760942761911</c:v>
                </c:pt>
                <c:pt idx="2121">
                  <c:v>21.22303030303128</c:v>
                </c:pt>
                <c:pt idx="2122">
                  <c:v>21.233299663300677</c:v>
                </c:pt>
                <c:pt idx="2123">
                  <c:v>21.243569023570029</c:v>
                </c:pt>
                <c:pt idx="2124">
                  <c:v>21.253838383839401</c:v>
                </c:pt>
                <c:pt idx="2125">
                  <c:v>21.264107744108763</c:v>
                </c:pt>
                <c:pt idx="2126">
                  <c:v>21.274377104378125</c:v>
                </c:pt>
                <c:pt idx="2127">
                  <c:v>21.284646464647487</c:v>
                </c:pt>
                <c:pt idx="2128">
                  <c:v>21.29491582491687</c:v>
                </c:pt>
                <c:pt idx="2129">
                  <c:v>21.305185185186211</c:v>
                </c:pt>
                <c:pt idx="2130">
                  <c:v>21.315454545455591</c:v>
                </c:pt>
                <c:pt idx="2131">
                  <c:v>21.325723905724889</c:v>
                </c:pt>
                <c:pt idx="2132">
                  <c:v>21.335993265994297</c:v>
                </c:pt>
                <c:pt idx="2133">
                  <c:v>21.346262626263659</c:v>
                </c:pt>
                <c:pt idx="2134">
                  <c:v>21.356531986533</c:v>
                </c:pt>
                <c:pt idx="2135">
                  <c:v>21.36680134680239</c:v>
                </c:pt>
                <c:pt idx="2136">
                  <c:v>21.377070707071745</c:v>
                </c:pt>
                <c:pt idx="2137">
                  <c:v>21.387340067341089</c:v>
                </c:pt>
                <c:pt idx="2138">
                  <c:v>21.397609427610501</c:v>
                </c:pt>
                <c:pt idx="2139">
                  <c:v>21.407878787879831</c:v>
                </c:pt>
                <c:pt idx="2140">
                  <c:v>21.418148148149189</c:v>
                </c:pt>
                <c:pt idx="2141">
                  <c:v>21.428417508418534</c:v>
                </c:pt>
                <c:pt idx="2142">
                  <c:v>21.438686868687896</c:v>
                </c:pt>
                <c:pt idx="2143">
                  <c:v>21.448956228957279</c:v>
                </c:pt>
                <c:pt idx="2144">
                  <c:v>21.459225589226627</c:v>
                </c:pt>
                <c:pt idx="2145">
                  <c:v>21.469494949496003</c:v>
                </c:pt>
                <c:pt idx="2146">
                  <c:v>21.479764309765326</c:v>
                </c:pt>
                <c:pt idx="2147">
                  <c:v>21.490033670034705</c:v>
                </c:pt>
                <c:pt idx="2148">
                  <c:v>21.500303030304089</c:v>
                </c:pt>
                <c:pt idx="2149">
                  <c:v>21.510572390573429</c:v>
                </c:pt>
                <c:pt idx="2150">
                  <c:v>21.52084175084283</c:v>
                </c:pt>
                <c:pt idx="2151">
                  <c:v>21.531111111112203</c:v>
                </c:pt>
                <c:pt idx="2152">
                  <c:v>21.541380471381526</c:v>
                </c:pt>
                <c:pt idx="2153">
                  <c:v>21.551649831650874</c:v>
                </c:pt>
                <c:pt idx="2154">
                  <c:v>21.561919191920239</c:v>
                </c:pt>
                <c:pt idx="2155">
                  <c:v>21.572188552189623</c:v>
                </c:pt>
                <c:pt idx="2156">
                  <c:v>21.582457912458985</c:v>
                </c:pt>
                <c:pt idx="2157">
                  <c:v>21.592727272728283</c:v>
                </c:pt>
                <c:pt idx="2158">
                  <c:v>21.602996632997709</c:v>
                </c:pt>
                <c:pt idx="2159">
                  <c:v>21.613265993267092</c:v>
                </c:pt>
                <c:pt idx="2160">
                  <c:v>21.623535353536433</c:v>
                </c:pt>
                <c:pt idx="2161">
                  <c:v>21.63380471380583</c:v>
                </c:pt>
                <c:pt idx="2162">
                  <c:v>21.644074074075156</c:v>
                </c:pt>
                <c:pt idx="2163">
                  <c:v>21.654343434344518</c:v>
                </c:pt>
                <c:pt idx="2164">
                  <c:v>21.66461279461388</c:v>
                </c:pt>
                <c:pt idx="2165">
                  <c:v>21.674882154883264</c:v>
                </c:pt>
                <c:pt idx="2166">
                  <c:v>21.685151515152604</c:v>
                </c:pt>
                <c:pt idx="2167">
                  <c:v>21.695420875421917</c:v>
                </c:pt>
                <c:pt idx="2168">
                  <c:v>21.705690235691286</c:v>
                </c:pt>
                <c:pt idx="2169">
                  <c:v>21.715959595960687</c:v>
                </c:pt>
                <c:pt idx="2170">
                  <c:v>21.726228956230052</c:v>
                </c:pt>
                <c:pt idx="2171">
                  <c:v>21.736498316499439</c:v>
                </c:pt>
                <c:pt idx="2172">
                  <c:v>21.746767676768755</c:v>
                </c:pt>
                <c:pt idx="2173">
                  <c:v>21.757037037038128</c:v>
                </c:pt>
                <c:pt idx="2174">
                  <c:v>21.767306397307486</c:v>
                </c:pt>
                <c:pt idx="2175">
                  <c:v>21.777575757576884</c:v>
                </c:pt>
                <c:pt idx="2176">
                  <c:v>21.787845117846231</c:v>
                </c:pt>
                <c:pt idx="2177">
                  <c:v>21.798114478115586</c:v>
                </c:pt>
                <c:pt idx="2178">
                  <c:v>21.808383838384916</c:v>
                </c:pt>
                <c:pt idx="2179">
                  <c:v>21.818653198654332</c:v>
                </c:pt>
                <c:pt idx="2180">
                  <c:v>21.828922558923637</c:v>
                </c:pt>
                <c:pt idx="2181">
                  <c:v>21.839191919193034</c:v>
                </c:pt>
                <c:pt idx="2182">
                  <c:v>21.849461279462389</c:v>
                </c:pt>
                <c:pt idx="2183">
                  <c:v>21.859730639731719</c:v>
                </c:pt>
                <c:pt idx="2184">
                  <c:v>21.87000000000112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73-483C-A1A3-6DE35F735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501472"/>
        <c:axId val="122502032"/>
      </c:scatterChart>
      <c:valAx>
        <c:axId val="122500352"/>
        <c:scaling>
          <c:orientation val="minMax"/>
          <c:min val="38579.699999999997"/>
        </c:scaling>
        <c:delete val="0"/>
        <c:axPos val="b"/>
        <c:title>
          <c:tx>
            <c:rich>
              <a:bodyPr/>
              <a:lstStyle/>
              <a:p>
                <a:pPr>
                  <a:defRPr sz="2172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>
                    <a:solidFill>
                      <a:srgbClr val="C00000"/>
                    </a:solidFill>
                  </a:rPr>
                  <a:t>Date</a:t>
                </a:r>
              </a:p>
            </c:rich>
          </c:tx>
          <c:layout>
            <c:manualLayout>
              <c:xMode val="edge"/>
              <c:yMode val="edge"/>
              <c:x val="0.46708860759493714"/>
              <c:y val="0.88866799204771352"/>
            </c:manualLayout>
          </c:layout>
          <c:overlay val="0"/>
          <c:spPr>
            <a:noFill/>
            <a:ln w="27587">
              <a:noFill/>
            </a:ln>
          </c:spPr>
        </c:title>
        <c:numFmt formatCode="[$-409]d\-mmm\-yy;@" sourceLinked="0"/>
        <c:majorTickMark val="out"/>
        <c:minorTickMark val="none"/>
        <c:tickLblPos val="nextTo"/>
        <c:spPr>
          <a:ln w="344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8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500912"/>
        <c:crosses val="autoZero"/>
        <c:crossBetween val="midCat"/>
      </c:valAx>
      <c:valAx>
        <c:axId val="122500912"/>
        <c:scaling>
          <c:orientation val="minMax"/>
          <c:min val="0"/>
        </c:scaling>
        <c:delete val="0"/>
        <c:axPos val="l"/>
        <c:majorGridlines>
          <c:spPr>
            <a:ln w="344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44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4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500352"/>
        <c:crosses val="autoZero"/>
        <c:crossBetween val="midCat"/>
      </c:valAx>
      <c:valAx>
        <c:axId val="122501472"/>
        <c:scaling>
          <c:orientation val="minMax"/>
        </c:scaling>
        <c:delete val="1"/>
        <c:axPos val="b"/>
        <c:numFmt formatCode="m/d/yyyy\ h:mm:ss" sourceLinked="1"/>
        <c:majorTickMark val="out"/>
        <c:minorTickMark val="none"/>
        <c:tickLblPos val="nextTo"/>
        <c:crossAx val="122502032"/>
        <c:crosses val="autoZero"/>
        <c:crossBetween val="midCat"/>
      </c:valAx>
      <c:valAx>
        <c:axId val="122502032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ln w="344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4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501472"/>
        <c:crosses val="max"/>
        <c:crossBetween val="midCat"/>
      </c:valAx>
      <c:spPr>
        <a:noFill/>
        <a:ln w="13794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544303797468438"/>
          <c:y val="0.90854870775347962"/>
          <c:w val="0.34430379746835488"/>
          <c:h val="6.7594433399602499E-2"/>
        </c:manualLayout>
      </c:layout>
      <c:overlay val="0"/>
      <c:spPr>
        <a:noFill/>
        <a:ln w="3448">
          <a:solidFill>
            <a:srgbClr val="000000"/>
          </a:solidFill>
          <a:prstDash val="solid"/>
        </a:ln>
      </c:spPr>
      <c:txPr>
        <a:bodyPr/>
        <a:lstStyle/>
        <a:p>
          <a:pPr>
            <a:defRPr sz="164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9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233012540099"/>
          <c:y val="5.3498046397809002E-2"/>
          <c:w val="0.664548802026938"/>
          <c:h val="0.657984820037596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'V Graph'!$N$1</c:f>
              <c:strCache>
                <c:ptCount val="1"/>
                <c:pt idx="0">
                  <c:v>Rainfall</c:v>
                </c:pt>
              </c:strCache>
            </c:strRef>
          </c:tx>
          <c:spPr>
            <a:ln>
              <a:noFill/>
              <a:prstDash val="dash"/>
            </a:ln>
            <a:effectLst/>
          </c:spPr>
          <c:marker>
            <c:symbol val="diamond"/>
            <c:size val="9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</c:marker>
          <c:xVal>
            <c:numRef>
              <c:f>'V Graph'!$M$2:$M$48</c:f>
              <c:numCache>
                <c:formatCode>0</c:formatCode>
                <c:ptCount val="47"/>
                <c:pt idx="0">
                  <c:v>11</c:v>
                </c:pt>
                <c:pt idx="1">
                  <c:v>17</c:v>
                </c:pt>
                <c:pt idx="2">
                  <c:v>20</c:v>
                </c:pt>
                <c:pt idx="3">
                  <c:v>27</c:v>
                </c:pt>
                <c:pt idx="4">
                  <c:v>35</c:v>
                </c:pt>
                <c:pt idx="5">
                  <c:v>47</c:v>
                </c:pt>
                <c:pt idx="6">
                  <c:v>50</c:v>
                </c:pt>
                <c:pt idx="7">
                  <c:v>76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80</c:v>
                </c:pt>
                <c:pt idx="12">
                  <c:v>83</c:v>
                </c:pt>
                <c:pt idx="13">
                  <c:v>90</c:v>
                </c:pt>
                <c:pt idx="14">
                  <c:v>95</c:v>
                </c:pt>
                <c:pt idx="15">
                  <c:v>96</c:v>
                </c:pt>
                <c:pt idx="16">
                  <c:v>112</c:v>
                </c:pt>
                <c:pt idx="17">
                  <c:v>116</c:v>
                </c:pt>
                <c:pt idx="18">
                  <c:v>130</c:v>
                </c:pt>
                <c:pt idx="19">
                  <c:v>134</c:v>
                </c:pt>
                <c:pt idx="20">
                  <c:v>135</c:v>
                </c:pt>
                <c:pt idx="21">
                  <c:v>148</c:v>
                </c:pt>
                <c:pt idx="22">
                  <c:v>151</c:v>
                </c:pt>
                <c:pt idx="23">
                  <c:v>153</c:v>
                </c:pt>
                <c:pt idx="24">
                  <c:v>163</c:v>
                </c:pt>
                <c:pt idx="25">
                  <c:v>164</c:v>
                </c:pt>
                <c:pt idx="26">
                  <c:v>173</c:v>
                </c:pt>
                <c:pt idx="27">
                  <c:v>183</c:v>
                </c:pt>
                <c:pt idx="28">
                  <c:v>186</c:v>
                </c:pt>
                <c:pt idx="29">
                  <c:v>192</c:v>
                </c:pt>
                <c:pt idx="30">
                  <c:v>202</c:v>
                </c:pt>
                <c:pt idx="31">
                  <c:v>203</c:v>
                </c:pt>
                <c:pt idx="32">
                  <c:v>210</c:v>
                </c:pt>
                <c:pt idx="33">
                  <c:v>219</c:v>
                </c:pt>
                <c:pt idx="34">
                  <c:v>221</c:v>
                </c:pt>
                <c:pt idx="35">
                  <c:v>223</c:v>
                </c:pt>
                <c:pt idx="36">
                  <c:v>224</c:v>
                </c:pt>
                <c:pt idx="37">
                  <c:v>232</c:v>
                </c:pt>
                <c:pt idx="38">
                  <c:v>260</c:v>
                </c:pt>
                <c:pt idx="39">
                  <c:v>273</c:v>
                </c:pt>
                <c:pt idx="40">
                  <c:v>281</c:v>
                </c:pt>
                <c:pt idx="41">
                  <c:v>282</c:v>
                </c:pt>
                <c:pt idx="42">
                  <c:v>302</c:v>
                </c:pt>
                <c:pt idx="43">
                  <c:v>303</c:v>
                </c:pt>
                <c:pt idx="44">
                  <c:v>318</c:v>
                </c:pt>
                <c:pt idx="45">
                  <c:v>320</c:v>
                </c:pt>
                <c:pt idx="46">
                  <c:v>353</c:v>
                </c:pt>
              </c:numCache>
            </c:numRef>
          </c:xVal>
          <c:yVal>
            <c:numRef>
              <c:f>'V Graph'!$N$2:$N$48</c:f>
              <c:numCache>
                <c:formatCode>0</c:formatCode>
                <c:ptCount val="47"/>
                <c:pt idx="0">
                  <c:v>15.24</c:v>
                </c:pt>
                <c:pt idx="1">
                  <c:v>21.335999999999999</c:v>
                </c:pt>
                <c:pt idx="2">
                  <c:v>37.845999999999997</c:v>
                </c:pt>
                <c:pt idx="3">
                  <c:v>47.244</c:v>
                </c:pt>
                <c:pt idx="4">
                  <c:v>58.673999999999999</c:v>
                </c:pt>
                <c:pt idx="5">
                  <c:v>67.31</c:v>
                </c:pt>
                <c:pt idx="6">
                  <c:v>86.36</c:v>
                </c:pt>
                <c:pt idx="7">
                  <c:v>91.909899999999993</c:v>
                </c:pt>
                <c:pt idx="8">
                  <c:v>103.5939</c:v>
                </c:pt>
                <c:pt idx="9">
                  <c:v>114.69370000000001</c:v>
                </c:pt>
                <c:pt idx="10">
                  <c:v>126.0856</c:v>
                </c:pt>
                <c:pt idx="11">
                  <c:v>140.10640000000001</c:v>
                </c:pt>
                <c:pt idx="12">
                  <c:v>159.6771</c:v>
                </c:pt>
                <c:pt idx="13">
                  <c:v>164.9349</c:v>
                </c:pt>
                <c:pt idx="14">
                  <c:v>178.6636</c:v>
                </c:pt>
                <c:pt idx="15">
                  <c:v>184.79769999999999</c:v>
                </c:pt>
                <c:pt idx="16">
                  <c:v>215.5317</c:v>
                </c:pt>
                <c:pt idx="17">
                  <c:v>225.4631</c:v>
                </c:pt>
                <c:pt idx="18">
                  <c:v>246.54509999999999</c:v>
                </c:pt>
                <c:pt idx="19">
                  <c:v>252.67920000000001</c:v>
                </c:pt>
                <c:pt idx="20">
                  <c:v>265.63319999999999</c:v>
                </c:pt>
                <c:pt idx="21">
                  <c:v>270.30680000000001</c:v>
                </c:pt>
                <c:pt idx="22">
                  <c:v>284.91180000000003</c:v>
                </c:pt>
                <c:pt idx="23">
                  <c:v>311.20080000000002</c:v>
                </c:pt>
                <c:pt idx="24">
                  <c:v>325.67880000000002</c:v>
                </c:pt>
                <c:pt idx="25">
                  <c:v>339.64879999999999</c:v>
                </c:pt>
                <c:pt idx="26">
                  <c:v>353.37750000000011</c:v>
                </c:pt>
                <c:pt idx="27">
                  <c:v>358.92739999999998</c:v>
                </c:pt>
                <c:pt idx="28">
                  <c:v>395.73200000000003</c:v>
                </c:pt>
                <c:pt idx="29">
                  <c:v>414.78199999999998</c:v>
                </c:pt>
                <c:pt idx="30">
                  <c:v>425.00549999999998</c:v>
                </c:pt>
                <c:pt idx="31">
                  <c:v>504.45670000000001</c:v>
                </c:pt>
                <c:pt idx="32">
                  <c:v>534.54300000000001</c:v>
                </c:pt>
                <c:pt idx="33">
                  <c:v>574.42099999999948</c:v>
                </c:pt>
                <c:pt idx="34">
                  <c:v>610.74300000000005</c:v>
                </c:pt>
                <c:pt idx="35">
                  <c:v>630.04699999999946</c:v>
                </c:pt>
                <c:pt idx="36">
                  <c:v>639.44499999999948</c:v>
                </c:pt>
                <c:pt idx="37">
                  <c:v>679.06900000000007</c:v>
                </c:pt>
                <c:pt idx="38">
                  <c:v>691.76900000000012</c:v>
                </c:pt>
                <c:pt idx="39">
                  <c:v>713.17252870090635</c:v>
                </c:pt>
                <c:pt idx="40">
                  <c:v>722.74779154078556</c:v>
                </c:pt>
                <c:pt idx="41">
                  <c:v>734.57605740181282</c:v>
                </c:pt>
                <c:pt idx="42">
                  <c:v>742.70405740181275</c:v>
                </c:pt>
                <c:pt idx="43">
                  <c:v>755.91205740181238</c:v>
                </c:pt>
                <c:pt idx="44">
                  <c:v>761.24605740181278</c:v>
                </c:pt>
                <c:pt idx="45">
                  <c:v>770.39005740181278</c:v>
                </c:pt>
                <c:pt idx="46">
                  <c:v>777.24805740181273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B3-49D6-8FDA-277266FE48D3}"/>
            </c:ext>
          </c:extLst>
        </c:ser>
        <c:ser>
          <c:idx val="1"/>
          <c:order val="1"/>
          <c:tx>
            <c:strRef>
              <c:f>'V Graph'!$O$1</c:f>
              <c:strCache>
                <c:ptCount val="1"/>
                <c:pt idx="0">
                  <c:v>Conv.-Inflow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  <a:effectLst/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'V Graph'!$M$2:$M$48</c:f>
              <c:numCache>
                <c:formatCode>0</c:formatCode>
                <c:ptCount val="47"/>
                <c:pt idx="0">
                  <c:v>11</c:v>
                </c:pt>
                <c:pt idx="1">
                  <c:v>17</c:v>
                </c:pt>
                <c:pt idx="2">
                  <c:v>20</c:v>
                </c:pt>
                <c:pt idx="3">
                  <c:v>27</c:v>
                </c:pt>
                <c:pt idx="4">
                  <c:v>35</c:v>
                </c:pt>
                <c:pt idx="5">
                  <c:v>47</c:v>
                </c:pt>
                <c:pt idx="6">
                  <c:v>50</c:v>
                </c:pt>
                <c:pt idx="7">
                  <c:v>76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80</c:v>
                </c:pt>
                <c:pt idx="12">
                  <c:v>83</c:v>
                </c:pt>
                <c:pt idx="13">
                  <c:v>90</c:v>
                </c:pt>
                <c:pt idx="14">
                  <c:v>95</c:v>
                </c:pt>
                <c:pt idx="15">
                  <c:v>96</c:v>
                </c:pt>
                <c:pt idx="16">
                  <c:v>112</c:v>
                </c:pt>
                <c:pt idx="17">
                  <c:v>116</c:v>
                </c:pt>
                <c:pt idx="18">
                  <c:v>130</c:v>
                </c:pt>
                <c:pt idx="19">
                  <c:v>134</c:v>
                </c:pt>
                <c:pt idx="20">
                  <c:v>135</c:v>
                </c:pt>
                <c:pt idx="21">
                  <c:v>148</c:v>
                </c:pt>
                <c:pt idx="22">
                  <c:v>151</c:v>
                </c:pt>
                <c:pt idx="23">
                  <c:v>153</c:v>
                </c:pt>
                <c:pt idx="24">
                  <c:v>163</c:v>
                </c:pt>
                <c:pt idx="25">
                  <c:v>164</c:v>
                </c:pt>
                <c:pt idx="26">
                  <c:v>173</c:v>
                </c:pt>
                <c:pt idx="27">
                  <c:v>183</c:v>
                </c:pt>
                <c:pt idx="28">
                  <c:v>186</c:v>
                </c:pt>
                <c:pt idx="29">
                  <c:v>192</c:v>
                </c:pt>
                <c:pt idx="30">
                  <c:v>202</c:v>
                </c:pt>
                <c:pt idx="31">
                  <c:v>203</c:v>
                </c:pt>
                <c:pt idx="32">
                  <c:v>210</c:v>
                </c:pt>
                <c:pt idx="33">
                  <c:v>219</c:v>
                </c:pt>
                <c:pt idx="34">
                  <c:v>221</c:v>
                </c:pt>
                <c:pt idx="35">
                  <c:v>223</c:v>
                </c:pt>
                <c:pt idx="36">
                  <c:v>224</c:v>
                </c:pt>
                <c:pt idx="37">
                  <c:v>232</c:v>
                </c:pt>
                <c:pt idx="38">
                  <c:v>260</c:v>
                </c:pt>
                <c:pt idx="39">
                  <c:v>273</c:v>
                </c:pt>
                <c:pt idx="40">
                  <c:v>281</c:v>
                </c:pt>
                <c:pt idx="41">
                  <c:v>282</c:v>
                </c:pt>
                <c:pt idx="42">
                  <c:v>302</c:v>
                </c:pt>
                <c:pt idx="43">
                  <c:v>303</c:v>
                </c:pt>
                <c:pt idx="44">
                  <c:v>318</c:v>
                </c:pt>
                <c:pt idx="45">
                  <c:v>320</c:v>
                </c:pt>
                <c:pt idx="46">
                  <c:v>353</c:v>
                </c:pt>
              </c:numCache>
            </c:numRef>
          </c:xVal>
          <c:yVal>
            <c:numRef>
              <c:f>'V Graph'!$O$2:$O$48</c:f>
              <c:numCache>
                <c:formatCode>0</c:formatCode>
                <c:ptCount val="47"/>
                <c:pt idx="0">
                  <c:v>9.5936341429361285</c:v>
                </c:pt>
                <c:pt idx="1">
                  <c:v>12.65374415727192</c:v>
                </c:pt>
                <c:pt idx="2">
                  <c:v>23.516916922774719</c:v>
                </c:pt>
                <c:pt idx="3">
                  <c:v>28.57425037884401</c:v>
                </c:pt>
                <c:pt idx="4">
                  <c:v>34.860644414441559</c:v>
                </c:pt>
                <c:pt idx="5">
                  <c:v>39.457080153187754</c:v>
                </c:pt>
                <c:pt idx="6">
                  <c:v>52.859330163823927</c:v>
                </c:pt>
                <c:pt idx="7">
                  <c:v>54.254934989434602</c:v>
                </c:pt>
                <c:pt idx="8">
                  <c:v>59.360766439496302</c:v>
                </c:pt>
                <c:pt idx="9">
                  <c:v>65.447438130920546</c:v>
                </c:pt>
                <c:pt idx="10">
                  <c:v>74.541366195644443</c:v>
                </c:pt>
                <c:pt idx="11">
                  <c:v>86.263239209081263</c:v>
                </c:pt>
                <c:pt idx="12">
                  <c:v>103.5329960031345</c:v>
                </c:pt>
                <c:pt idx="13">
                  <c:v>104.75192337043801</c:v>
                </c:pt>
                <c:pt idx="14">
                  <c:v>111.0944970286501</c:v>
                </c:pt>
                <c:pt idx="15">
                  <c:v>114.177651928852</c:v>
                </c:pt>
                <c:pt idx="16">
                  <c:v>131.16086851694601</c:v>
                </c:pt>
                <c:pt idx="17">
                  <c:v>135.20663521716449</c:v>
                </c:pt>
                <c:pt idx="18">
                  <c:v>150.6401470239073</c:v>
                </c:pt>
                <c:pt idx="19">
                  <c:v>152.38910676613239</c:v>
                </c:pt>
                <c:pt idx="20">
                  <c:v>158.2631010783993</c:v>
                </c:pt>
                <c:pt idx="21">
                  <c:v>159.12867352908839</c:v>
                </c:pt>
                <c:pt idx="22">
                  <c:v>166.00127956222209</c:v>
                </c:pt>
                <c:pt idx="23">
                  <c:v>179.9409839276436</c:v>
                </c:pt>
                <c:pt idx="24">
                  <c:v>186.7367736745563</c:v>
                </c:pt>
                <c:pt idx="25">
                  <c:v>193.22529827658789</c:v>
                </c:pt>
                <c:pt idx="26">
                  <c:v>199.5678719348</c:v>
                </c:pt>
                <c:pt idx="27">
                  <c:v>200.96347676041071</c:v>
                </c:pt>
                <c:pt idx="28">
                  <c:v>224.01508796437329</c:v>
                </c:pt>
                <c:pt idx="29">
                  <c:v>233.57626401522521</c:v>
                </c:pt>
                <c:pt idx="30">
                  <c:v>237.79870817375101</c:v>
                </c:pt>
                <c:pt idx="31">
                  <c:v>303.48142632350232</c:v>
                </c:pt>
                <c:pt idx="32">
                  <c:v>319.81717821408722</c:v>
                </c:pt>
                <c:pt idx="33">
                  <c:v>345.9410728846612</c:v>
                </c:pt>
                <c:pt idx="34">
                  <c:v>376.60904816220398</c:v>
                </c:pt>
                <c:pt idx="35">
                  <c:v>393.61220184551809</c:v>
                </c:pt>
                <c:pt idx="36">
                  <c:v>400.71295427281223</c:v>
                </c:pt>
                <c:pt idx="37">
                  <c:v>426.58294121887292</c:v>
                </c:pt>
                <c:pt idx="38">
                  <c:v>432.3033029586984</c:v>
                </c:pt>
                <c:pt idx="39">
                  <c:v>443.28801707503891</c:v>
                </c:pt>
                <c:pt idx="40">
                  <c:v>447.11837327111891</c:v>
                </c:pt>
                <c:pt idx="41">
                  <c:v>452.31146430915339</c:v>
                </c:pt>
                <c:pt idx="42">
                  <c:v>455.26643974504009</c:v>
                </c:pt>
                <c:pt idx="43">
                  <c:v>461.29406662974873</c:v>
                </c:pt>
                <c:pt idx="44">
                  <c:v>462.55908376878438</c:v>
                </c:pt>
                <c:pt idx="45">
                  <c:v>466.12858949443569</c:v>
                </c:pt>
                <c:pt idx="46">
                  <c:v>468.31540206811758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B3-49D6-8FDA-277266FE48D3}"/>
            </c:ext>
          </c:extLst>
        </c:ser>
        <c:ser>
          <c:idx val="2"/>
          <c:order val="2"/>
          <c:tx>
            <c:strRef>
              <c:f>'V Graph'!$P$1</c:f>
              <c:strCache>
                <c:ptCount val="1"/>
                <c:pt idx="0">
                  <c:v>Conv.-Outflow</c:v>
                </c:pt>
              </c:strCache>
            </c:strRef>
          </c:tx>
          <c:spPr>
            <a:ln>
              <a:solidFill>
                <a:schemeClr val="accent2"/>
              </a:solidFill>
            </a:ln>
            <a:effectLst/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</c:marker>
          <c:xVal>
            <c:numRef>
              <c:f>'V Graph'!$M$2:$M$48</c:f>
              <c:numCache>
                <c:formatCode>0</c:formatCode>
                <c:ptCount val="47"/>
                <c:pt idx="0">
                  <c:v>11</c:v>
                </c:pt>
                <c:pt idx="1">
                  <c:v>17</c:v>
                </c:pt>
                <c:pt idx="2">
                  <c:v>20</c:v>
                </c:pt>
                <c:pt idx="3">
                  <c:v>27</c:v>
                </c:pt>
                <c:pt idx="4">
                  <c:v>35</c:v>
                </c:pt>
                <c:pt idx="5">
                  <c:v>47</c:v>
                </c:pt>
                <c:pt idx="6">
                  <c:v>50</c:v>
                </c:pt>
                <c:pt idx="7">
                  <c:v>76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80</c:v>
                </c:pt>
                <c:pt idx="12">
                  <c:v>83</c:v>
                </c:pt>
                <c:pt idx="13">
                  <c:v>90</c:v>
                </c:pt>
                <c:pt idx="14">
                  <c:v>95</c:v>
                </c:pt>
                <c:pt idx="15">
                  <c:v>96</c:v>
                </c:pt>
                <c:pt idx="16">
                  <c:v>112</c:v>
                </c:pt>
                <c:pt idx="17">
                  <c:v>116</c:v>
                </c:pt>
                <c:pt idx="18">
                  <c:v>130</c:v>
                </c:pt>
                <c:pt idx="19">
                  <c:v>134</c:v>
                </c:pt>
                <c:pt idx="20">
                  <c:v>135</c:v>
                </c:pt>
                <c:pt idx="21">
                  <c:v>148</c:v>
                </c:pt>
                <c:pt idx="22">
                  <c:v>151</c:v>
                </c:pt>
                <c:pt idx="23">
                  <c:v>153</c:v>
                </c:pt>
                <c:pt idx="24">
                  <c:v>163</c:v>
                </c:pt>
                <c:pt idx="25">
                  <c:v>164</c:v>
                </c:pt>
                <c:pt idx="26">
                  <c:v>173</c:v>
                </c:pt>
                <c:pt idx="27">
                  <c:v>183</c:v>
                </c:pt>
                <c:pt idx="28">
                  <c:v>186</c:v>
                </c:pt>
                <c:pt idx="29">
                  <c:v>192</c:v>
                </c:pt>
                <c:pt idx="30">
                  <c:v>202</c:v>
                </c:pt>
                <c:pt idx="31">
                  <c:v>203</c:v>
                </c:pt>
                <c:pt idx="32">
                  <c:v>210</c:v>
                </c:pt>
                <c:pt idx="33">
                  <c:v>219</c:v>
                </c:pt>
                <c:pt idx="34">
                  <c:v>221</c:v>
                </c:pt>
                <c:pt idx="35">
                  <c:v>223</c:v>
                </c:pt>
                <c:pt idx="36">
                  <c:v>224</c:v>
                </c:pt>
                <c:pt idx="37">
                  <c:v>232</c:v>
                </c:pt>
                <c:pt idx="38">
                  <c:v>260</c:v>
                </c:pt>
                <c:pt idx="39">
                  <c:v>273</c:v>
                </c:pt>
                <c:pt idx="40">
                  <c:v>281</c:v>
                </c:pt>
                <c:pt idx="41">
                  <c:v>282</c:v>
                </c:pt>
                <c:pt idx="42">
                  <c:v>302</c:v>
                </c:pt>
                <c:pt idx="43">
                  <c:v>303</c:v>
                </c:pt>
                <c:pt idx="44">
                  <c:v>318</c:v>
                </c:pt>
                <c:pt idx="45">
                  <c:v>320</c:v>
                </c:pt>
                <c:pt idx="46">
                  <c:v>353</c:v>
                </c:pt>
              </c:numCache>
            </c:numRef>
          </c:xVal>
          <c:yVal>
            <c:numRef>
              <c:f>'V Graph'!$P$2:$P$48</c:f>
              <c:numCache>
                <c:formatCode>0</c:formatCode>
                <c:ptCount val="47"/>
                <c:pt idx="0">
                  <c:v>4.6145649452368929</c:v>
                </c:pt>
                <c:pt idx="1">
                  <c:v>5.6859610037076678</c:v>
                </c:pt>
                <c:pt idx="2">
                  <c:v>10.69784000968515</c:v>
                </c:pt>
                <c:pt idx="3">
                  <c:v>13.643034359171731</c:v>
                </c:pt>
                <c:pt idx="4">
                  <c:v>15.62278752407326</c:v>
                </c:pt>
                <c:pt idx="5">
                  <c:v>17.02682617949764</c:v>
                </c:pt>
                <c:pt idx="6">
                  <c:v>20.67637809101705</c:v>
                </c:pt>
                <c:pt idx="7">
                  <c:v>21.418020210798129</c:v>
                </c:pt>
                <c:pt idx="8">
                  <c:v>23.85171793963627</c:v>
                </c:pt>
                <c:pt idx="9">
                  <c:v>26.82007464659598</c:v>
                </c:pt>
                <c:pt idx="10">
                  <c:v>28.968103504901912</c:v>
                </c:pt>
                <c:pt idx="11">
                  <c:v>34.77051888091038</c:v>
                </c:pt>
                <c:pt idx="12">
                  <c:v>40.682713107524798</c:v>
                </c:pt>
                <c:pt idx="13">
                  <c:v>42.499252324907381</c:v>
                </c:pt>
                <c:pt idx="14">
                  <c:v>45.286343193422603</c:v>
                </c:pt>
                <c:pt idx="15">
                  <c:v>46.416518575741932</c:v>
                </c:pt>
                <c:pt idx="16">
                  <c:v>53.561959223885438</c:v>
                </c:pt>
                <c:pt idx="17">
                  <c:v>55.861321698319948</c:v>
                </c:pt>
                <c:pt idx="18">
                  <c:v>62.799992632562429</c:v>
                </c:pt>
                <c:pt idx="19">
                  <c:v>63.23491083308032</c:v>
                </c:pt>
                <c:pt idx="20">
                  <c:v>66.996652861742703</c:v>
                </c:pt>
                <c:pt idx="21">
                  <c:v>67.723055561925335</c:v>
                </c:pt>
                <c:pt idx="22">
                  <c:v>72.277851002892277</c:v>
                </c:pt>
                <c:pt idx="23">
                  <c:v>85.438734452351682</c:v>
                </c:pt>
                <c:pt idx="24">
                  <c:v>89.177141282206676</c:v>
                </c:pt>
                <c:pt idx="25">
                  <c:v>94.009011209296546</c:v>
                </c:pt>
                <c:pt idx="26">
                  <c:v>98.609168524577825</c:v>
                </c:pt>
                <c:pt idx="27">
                  <c:v>99.807662384489475</c:v>
                </c:pt>
                <c:pt idx="28">
                  <c:v>116.6134297466224</c:v>
                </c:pt>
                <c:pt idx="29">
                  <c:v>121.6854101320269</c:v>
                </c:pt>
                <c:pt idx="30">
                  <c:v>124.3146080447668</c:v>
                </c:pt>
                <c:pt idx="31">
                  <c:v>131.29926547635469</c:v>
                </c:pt>
                <c:pt idx="32">
                  <c:v>146.63754092680179</c:v>
                </c:pt>
                <c:pt idx="33">
                  <c:v>166.9536857160719</c:v>
                </c:pt>
                <c:pt idx="34">
                  <c:v>178.19986840558289</c:v>
                </c:pt>
                <c:pt idx="35">
                  <c:v>186.46415423394731</c:v>
                </c:pt>
                <c:pt idx="36">
                  <c:v>189.88889316519911</c:v>
                </c:pt>
                <c:pt idx="37">
                  <c:v>212.30297234235579</c:v>
                </c:pt>
                <c:pt idx="38">
                  <c:v>212.5952090935541</c:v>
                </c:pt>
                <c:pt idx="39">
                  <c:v>212.7575198495617</c:v>
                </c:pt>
                <c:pt idx="40">
                  <c:v>213.181288307697</c:v>
                </c:pt>
                <c:pt idx="41">
                  <c:v>213.4262195764735</c:v>
                </c:pt>
                <c:pt idx="42">
                  <c:v>213.73989538316229</c:v>
                </c:pt>
                <c:pt idx="43">
                  <c:v>225.2287364429211</c:v>
                </c:pt>
                <c:pt idx="44">
                  <c:v>225.22909863013481</c:v>
                </c:pt>
                <c:pt idx="45">
                  <c:v>233.45539876612699</c:v>
                </c:pt>
                <c:pt idx="46">
                  <c:v>235.61304226140589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DB3-49D6-8FDA-277266FE48D3}"/>
            </c:ext>
          </c:extLst>
        </c:ser>
        <c:ser>
          <c:idx val="3"/>
          <c:order val="3"/>
          <c:tx>
            <c:strRef>
              <c:f>'V Graph'!$Q$1</c:f>
              <c:strCache>
                <c:ptCount val="1"/>
                <c:pt idx="0">
                  <c:v>LID-Inflow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'V Graph'!$M$2:$M$48</c:f>
              <c:numCache>
                <c:formatCode>0</c:formatCode>
                <c:ptCount val="47"/>
                <c:pt idx="0">
                  <c:v>11</c:v>
                </c:pt>
                <c:pt idx="1">
                  <c:v>17</c:v>
                </c:pt>
                <c:pt idx="2">
                  <c:v>20</c:v>
                </c:pt>
                <c:pt idx="3">
                  <c:v>27</c:v>
                </c:pt>
                <c:pt idx="4">
                  <c:v>35</c:v>
                </c:pt>
                <c:pt idx="5">
                  <c:v>47</c:v>
                </c:pt>
                <c:pt idx="6">
                  <c:v>50</c:v>
                </c:pt>
                <c:pt idx="7">
                  <c:v>76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80</c:v>
                </c:pt>
                <c:pt idx="12">
                  <c:v>83</c:v>
                </c:pt>
                <c:pt idx="13">
                  <c:v>90</c:v>
                </c:pt>
                <c:pt idx="14">
                  <c:v>95</c:v>
                </c:pt>
                <c:pt idx="15">
                  <c:v>96</c:v>
                </c:pt>
                <c:pt idx="16">
                  <c:v>112</c:v>
                </c:pt>
                <c:pt idx="17">
                  <c:v>116</c:v>
                </c:pt>
                <c:pt idx="18">
                  <c:v>130</c:v>
                </c:pt>
                <c:pt idx="19">
                  <c:v>134</c:v>
                </c:pt>
                <c:pt idx="20">
                  <c:v>135</c:v>
                </c:pt>
                <c:pt idx="21">
                  <c:v>148</c:v>
                </c:pt>
                <c:pt idx="22">
                  <c:v>151</c:v>
                </c:pt>
                <c:pt idx="23">
                  <c:v>153</c:v>
                </c:pt>
                <c:pt idx="24">
                  <c:v>163</c:v>
                </c:pt>
                <c:pt idx="25">
                  <c:v>164</c:v>
                </c:pt>
                <c:pt idx="26">
                  <c:v>173</c:v>
                </c:pt>
                <c:pt idx="27">
                  <c:v>183</c:v>
                </c:pt>
                <c:pt idx="28">
                  <c:v>186</c:v>
                </c:pt>
                <c:pt idx="29">
                  <c:v>192</c:v>
                </c:pt>
                <c:pt idx="30">
                  <c:v>202</c:v>
                </c:pt>
                <c:pt idx="31">
                  <c:v>203</c:v>
                </c:pt>
                <c:pt idx="32">
                  <c:v>210</c:v>
                </c:pt>
                <c:pt idx="33">
                  <c:v>219</c:v>
                </c:pt>
                <c:pt idx="34">
                  <c:v>221</c:v>
                </c:pt>
                <c:pt idx="35">
                  <c:v>223</c:v>
                </c:pt>
                <c:pt idx="36">
                  <c:v>224</c:v>
                </c:pt>
                <c:pt idx="37">
                  <c:v>232</c:v>
                </c:pt>
                <c:pt idx="38">
                  <c:v>260</c:v>
                </c:pt>
                <c:pt idx="39">
                  <c:v>273</c:v>
                </c:pt>
                <c:pt idx="40">
                  <c:v>281</c:v>
                </c:pt>
                <c:pt idx="41">
                  <c:v>282</c:v>
                </c:pt>
                <c:pt idx="42">
                  <c:v>302</c:v>
                </c:pt>
                <c:pt idx="43">
                  <c:v>303</c:v>
                </c:pt>
                <c:pt idx="44">
                  <c:v>318</c:v>
                </c:pt>
                <c:pt idx="45">
                  <c:v>320</c:v>
                </c:pt>
                <c:pt idx="46">
                  <c:v>353</c:v>
                </c:pt>
              </c:numCache>
            </c:numRef>
          </c:xVal>
          <c:yVal>
            <c:numRef>
              <c:f>'V Graph'!$Q$2:$Q$48</c:f>
              <c:numCache>
                <c:formatCode>0</c:formatCode>
                <c:ptCount val="47"/>
                <c:pt idx="0">
                  <c:v>10.973942920385131</c:v>
                </c:pt>
                <c:pt idx="1">
                  <c:v>14.84030946544412</c:v>
                </c:pt>
                <c:pt idx="2">
                  <c:v>26.844602572260118</c:v>
                </c:pt>
                <c:pt idx="3">
                  <c:v>33.234407118551317</c:v>
                </c:pt>
                <c:pt idx="4">
                  <c:v>41.177096588677593</c:v>
                </c:pt>
                <c:pt idx="5">
                  <c:v>46.984569288530572</c:v>
                </c:pt>
                <c:pt idx="6">
                  <c:v>61.049562768208467</c:v>
                </c:pt>
                <c:pt idx="7">
                  <c:v>62.812871859249412</c:v>
                </c:pt>
                <c:pt idx="8">
                  <c:v>69.263952314117944</c:v>
                </c:pt>
                <c:pt idx="9">
                  <c:v>76.954297984121055</c:v>
                </c:pt>
                <c:pt idx="10">
                  <c:v>85.567836507089538</c:v>
                </c:pt>
                <c:pt idx="11">
                  <c:v>96.314199915970306</c:v>
                </c:pt>
                <c:pt idx="12">
                  <c:v>112.1138353770645</c:v>
                </c:pt>
                <c:pt idx="13">
                  <c:v>113.6539172603042</c:v>
                </c:pt>
                <c:pt idx="14">
                  <c:v>121.66758816978179</c:v>
                </c:pt>
                <c:pt idx="15">
                  <c:v>125.5630713071627</c:v>
                </c:pt>
                <c:pt idx="16">
                  <c:v>146.61478047953989</c:v>
                </c:pt>
                <c:pt idx="17">
                  <c:v>151.72649768760061</c:v>
                </c:pt>
                <c:pt idx="18">
                  <c:v>167.44005146556799</c:v>
                </c:pt>
                <c:pt idx="19">
                  <c:v>169.6498149722116</c:v>
                </c:pt>
                <c:pt idx="20">
                  <c:v>177.07144850447699</c:v>
                </c:pt>
                <c:pt idx="21">
                  <c:v>178.16507597211421</c:v>
                </c:pt>
                <c:pt idx="22">
                  <c:v>186.8484285049957</c:v>
                </c:pt>
                <c:pt idx="23">
                  <c:v>204.4608693499294</c:v>
                </c:pt>
                <c:pt idx="24">
                  <c:v>213.0471665750712</c:v>
                </c:pt>
                <c:pt idx="25">
                  <c:v>221.2452425692542</c:v>
                </c:pt>
                <c:pt idx="26">
                  <c:v>229.25891347873181</c:v>
                </c:pt>
                <c:pt idx="27">
                  <c:v>231.02222256977279</c:v>
                </c:pt>
                <c:pt idx="28">
                  <c:v>256.99900563328993</c:v>
                </c:pt>
                <c:pt idx="29">
                  <c:v>269.07929393706098</c:v>
                </c:pt>
                <c:pt idx="30">
                  <c:v>274.41423835292261</c:v>
                </c:pt>
                <c:pt idx="31">
                  <c:v>335.3316681671501</c:v>
                </c:pt>
                <c:pt idx="32">
                  <c:v>355.8578987444476</c:v>
                </c:pt>
                <c:pt idx="33">
                  <c:v>384.32812925912708</c:v>
                </c:pt>
                <c:pt idx="34">
                  <c:v>412.66377947271491</c:v>
                </c:pt>
                <c:pt idx="35">
                  <c:v>428.21902874896512</c:v>
                </c:pt>
                <c:pt idx="36">
                  <c:v>435.21491747923687</c:v>
                </c:pt>
                <c:pt idx="37">
                  <c:v>463.47907795663042</c:v>
                </c:pt>
                <c:pt idx="38">
                  <c:v>470.70660087341702</c:v>
                </c:pt>
                <c:pt idx="39">
                  <c:v>484.58549116412229</c:v>
                </c:pt>
                <c:pt idx="40">
                  <c:v>489.42504300467817</c:v>
                </c:pt>
                <c:pt idx="41">
                  <c:v>495.98637359764342</c:v>
                </c:pt>
                <c:pt idx="42">
                  <c:v>499.71990543580102</c:v>
                </c:pt>
                <c:pt idx="43">
                  <c:v>507.3356495835456</c:v>
                </c:pt>
                <c:pt idx="44">
                  <c:v>508.93396465142922</c:v>
                </c:pt>
                <c:pt idx="45">
                  <c:v>513.4439389515037</c:v>
                </c:pt>
                <c:pt idx="46">
                  <c:v>516.20691771226336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B3-49D6-8FDA-277266FE48D3}"/>
            </c:ext>
          </c:extLst>
        </c:ser>
        <c:ser>
          <c:idx val="4"/>
          <c:order val="4"/>
          <c:tx>
            <c:strRef>
              <c:f>'V Graph'!$R$1</c:f>
              <c:strCache>
                <c:ptCount val="1"/>
                <c:pt idx="0">
                  <c:v>LID-Outflow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  <a:effectLst/>
          </c:spPr>
          <c:marker>
            <c:symbol val="diamond"/>
            <c:size val="9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'V Graph'!$M$2:$M$48</c:f>
              <c:numCache>
                <c:formatCode>0</c:formatCode>
                <c:ptCount val="47"/>
                <c:pt idx="0">
                  <c:v>11</c:v>
                </c:pt>
                <c:pt idx="1">
                  <c:v>17</c:v>
                </c:pt>
                <c:pt idx="2">
                  <c:v>20</c:v>
                </c:pt>
                <c:pt idx="3">
                  <c:v>27</c:v>
                </c:pt>
                <c:pt idx="4">
                  <c:v>35</c:v>
                </c:pt>
                <c:pt idx="5">
                  <c:v>47</c:v>
                </c:pt>
                <c:pt idx="6">
                  <c:v>50</c:v>
                </c:pt>
                <c:pt idx="7">
                  <c:v>76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80</c:v>
                </c:pt>
                <c:pt idx="12">
                  <c:v>83</c:v>
                </c:pt>
                <c:pt idx="13">
                  <c:v>90</c:v>
                </c:pt>
                <c:pt idx="14">
                  <c:v>95</c:v>
                </c:pt>
                <c:pt idx="15">
                  <c:v>96</c:v>
                </c:pt>
                <c:pt idx="16">
                  <c:v>112</c:v>
                </c:pt>
                <c:pt idx="17">
                  <c:v>116</c:v>
                </c:pt>
                <c:pt idx="18">
                  <c:v>130</c:v>
                </c:pt>
                <c:pt idx="19">
                  <c:v>134</c:v>
                </c:pt>
                <c:pt idx="20">
                  <c:v>135</c:v>
                </c:pt>
                <c:pt idx="21">
                  <c:v>148</c:v>
                </c:pt>
                <c:pt idx="22">
                  <c:v>151</c:v>
                </c:pt>
                <c:pt idx="23">
                  <c:v>153</c:v>
                </c:pt>
                <c:pt idx="24">
                  <c:v>163</c:v>
                </c:pt>
                <c:pt idx="25">
                  <c:v>164</c:v>
                </c:pt>
                <c:pt idx="26">
                  <c:v>173</c:v>
                </c:pt>
                <c:pt idx="27">
                  <c:v>183</c:v>
                </c:pt>
                <c:pt idx="28">
                  <c:v>186</c:v>
                </c:pt>
                <c:pt idx="29">
                  <c:v>192</c:v>
                </c:pt>
                <c:pt idx="30">
                  <c:v>202</c:v>
                </c:pt>
                <c:pt idx="31">
                  <c:v>203</c:v>
                </c:pt>
                <c:pt idx="32">
                  <c:v>210</c:v>
                </c:pt>
                <c:pt idx="33">
                  <c:v>219</c:v>
                </c:pt>
                <c:pt idx="34">
                  <c:v>221</c:v>
                </c:pt>
                <c:pt idx="35">
                  <c:v>223</c:v>
                </c:pt>
                <c:pt idx="36">
                  <c:v>224</c:v>
                </c:pt>
                <c:pt idx="37">
                  <c:v>232</c:v>
                </c:pt>
                <c:pt idx="38">
                  <c:v>260</c:v>
                </c:pt>
                <c:pt idx="39">
                  <c:v>273</c:v>
                </c:pt>
                <c:pt idx="40">
                  <c:v>281</c:v>
                </c:pt>
                <c:pt idx="41">
                  <c:v>282</c:v>
                </c:pt>
                <c:pt idx="42">
                  <c:v>302</c:v>
                </c:pt>
                <c:pt idx="43">
                  <c:v>303</c:v>
                </c:pt>
                <c:pt idx="44">
                  <c:v>318</c:v>
                </c:pt>
                <c:pt idx="45">
                  <c:v>320</c:v>
                </c:pt>
                <c:pt idx="46">
                  <c:v>353</c:v>
                </c:pt>
              </c:numCache>
            </c:numRef>
          </c:xVal>
          <c:yVal>
            <c:numRef>
              <c:f>'V Graph'!$R$2:$R$48</c:f>
              <c:numCache>
                <c:formatCode>0</c:formatCode>
                <c:ptCount val="47"/>
                <c:pt idx="0">
                  <c:v>0.182209440214462</c:v>
                </c:pt>
                <c:pt idx="1">
                  <c:v>0.247871667324504</c:v>
                </c:pt>
                <c:pt idx="2">
                  <c:v>0.24823385453820199</c:v>
                </c:pt>
                <c:pt idx="3">
                  <c:v>0.38206066112211401</c:v>
                </c:pt>
                <c:pt idx="4">
                  <c:v>0.67117087755379501</c:v>
                </c:pt>
                <c:pt idx="5">
                  <c:v>0.78217983077466202</c:v>
                </c:pt>
                <c:pt idx="6">
                  <c:v>1.130992188201706</c:v>
                </c:pt>
                <c:pt idx="7">
                  <c:v>1.138296918746426</c:v>
                </c:pt>
                <c:pt idx="8">
                  <c:v>1.162260539110203</c:v>
                </c:pt>
                <c:pt idx="9">
                  <c:v>1.175868235246794</c:v>
                </c:pt>
                <c:pt idx="10">
                  <c:v>1.198013485635518</c:v>
                </c:pt>
                <c:pt idx="11">
                  <c:v>1.2446079726015511</c:v>
                </c:pt>
                <c:pt idx="12">
                  <c:v>1.35282647436972</c:v>
                </c:pt>
                <c:pt idx="13">
                  <c:v>1.407192921949745</c:v>
                </c:pt>
                <c:pt idx="14">
                  <c:v>1.462973108207436</c:v>
                </c:pt>
                <c:pt idx="15">
                  <c:v>1.5192973980954021</c:v>
                </c:pt>
                <c:pt idx="16">
                  <c:v>2.0120315852239772</c:v>
                </c:pt>
                <c:pt idx="17">
                  <c:v>2.0991709541817638</c:v>
                </c:pt>
                <c:pt idx="18">
                  <c:v>2.2069115730491649</c:v>
                </c:pt>
                <c:pt idx="19">
                  <c:v>2.2785058659108759</c:v>
                </c:pt>
                <c:pt idx="20">
                  <c:v>2.3149883120919452</c:v>
                </c:pt>
                <c:pt idx="21">
                  <c:v>2.3169870236442018</c:v>
                </c:pt>
                <c:pt idx="22">
                  <c:v>2.3512891127837321</c:v>
                </c:pt>
                <c:pt idx="23">
                  <c:v>2.555579962498125</c:v>
                </c:pt>
                <c:pt idx="24">
                  <c:v>2.6834532244972422</c:v>
                </c:pt>
                <c:pt idx="25">
                  <c:v>2.7524623036893119</c:v>
                </c:pt>
                <c:pt idx="26">
                  <c:v>2.9201608864084911</c:v>
                </c:pt>
                <c:pt idx="27">
                  <c:v>2.9680515990949008</c:v>
                </c:pt>
                <c:pt idx="28">
                  <c:v>3.1234237502347759</c:v>
                </c:pt>
                <c:pt idx="29">
                  <c:v>3.2695674233989229</c:v>
                </c:pt>
                <c:pt idx="30">
                  <c:v>3.317186599374113</c:v>
                </c:pt>
                <c:pt idx="31">
                  <c:v>9.8323991199220568</c:v>
                </c:pt>
                <c:pt idx="32">
                  <c:v>10.289501882457371</c:v>
                </c:pt>
                <c:pt idx="33">
                  <c:v>10.680021343097961</c:v>
                </c:pt>
                <c:pt idx="34">
                  <c:v>11.979907562126019</c:v>
                </c:pt>
                <c:pt idx="35">
                  <c:v>12.342858538346171</c:v>
                </c:pt>
                <c:pt idx="36">
                  <c:v>12.61195413416951</c:v>
                </c:pt>
                <c:pt idx="37">
                  <c:v>13.24863254048201</c:v>
                </c:pt>
                <c:pt idx="38">
                  <c:v>13.25301135224152</c:v>
                </c:pt>
                <c:pt idx="39">
                  <c:v>13.71548804973871</c:v>
                </c:pt>
                <c:pt idx="40">
                  <c:v>13.838568004160109</c:v>
                </c:pt>
                <c:pt idx="41">
                  <c:v>14.50274692576698</c:v>
                </c:pt>
                <c:pt idx="42">
                  <c:v>14.74095669113631</c:v>
                </c:pt>
                <c:pt idx="43">
                  <c:v>15.074442271972339</c:v>
                </c:pt>
                <c:pt idx="44">
                  <c:v>15.159272828133069</c:v>
                </c:pt>
                <c:pt idx="45">
                  <c:v>15.346998456219399</c:v>
                </c:pt>
                <c:pt idx="46">
                  <c:v>15.47841541398066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DB3-49D6-8FDA-277266FE4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96128"/>
        <c:axId val="132496704"/>
      </c:scatterChart>
      <c:valAx>
        <c:axId val="132496128"/>
        <c:scaling>
          <c:orientation val="minMax"/>
          <c:max val="35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Cambria"/>
                    <a:cs typeface="Cambria"/>
                  </a:defRPr>
                </a:pPr>
                <a:r>
                  <a:rPr lang="en-US" sz="1800">
                    <a:latin typeface="Cambria"/>
                    <a:cs typeface="Cambria"/>
                  </a:rPr>
                  <a:t>Julian Day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Cambria"/>
                <a:cs typeface="Cambria"/>
              </a:defRPr>
            </a:pPr>
            <a:endParaRPr lang="en-US"/>
          </a:p>
        </c:txPr>
        <c:crossAx val="132496704"/>
        <c:crosses val="autoZero"/>
        <c:crossBetween val="midCat"/>
      </c:valAx>
      <c:valAx>
        <c:axId val="132496704"/>
        <c:scaling>
          <c:orientation val="minMax"/>
          <c:max val="8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>
                    <a:latin typeface="Cambria"/>
                    <a:cs typeface="Cambria"/>
                  </a:defRPr>
                </a:pPr>
                <a:r>
                  <a:rPr lang="en-US" sz="1800">
                    <a:latin typeface="Cambria"/>
                    <a:cs typeface="Cambria"/>
                  </a:rPr>
                  <a:t>Rainfall/Runoff Depth (mm)</a:t>
                </a:r>
              </a:p>
            </c:rich>
          </c:tx>
          <c:layout>
            <c:manualLayout>
              <c:xMode val="edge"/>
              <c:yMode val="edge"/>
              <c:x val="0"/>
              <c:y val="4.7800258510732302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Cambria"/>
                <a:cs typeface="Cambria"/>
              </a:defRPr>
            </a:pPr>
            <a:endParaRPr lang="en-US"/>
          </a:p>
        </c:txPr>
        <c:crossAx val="132496128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800">
              <a:latin typeface="Cambria"/>
              <a:cs typeface="Cambria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471DD-B769-4905-85C9-402A572D8F4B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BF56C-5631-49C8-9E5B-9884254026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44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3E147-888D-4E56-92F0-7D92C45E9E9D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DCB6A-5E78-4F89-94C7-07AFD756C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3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61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C017A-293C-4580-87ED-1A94B39ABE19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1556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ED548-8630-4E3B-A28B-46A9FD19C36D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9745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CDF1E-3EE3-4C13-802B-FBB30DA046AD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6527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28E07-01A6-459A-8C71-E7DB6C6D4CAA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9551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23BBEF-36AC-48FD-BA5B-ABEF13C3EE6B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3984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D96F6-0273-4AA2-AD31-C24FE5C01026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632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2957F9-BFDF-4595-9F90-7F4A705717A4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7668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6AE49-9CD9-424D-9B44-9159365841DC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123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ACA95-9420-4958-9A57-882ED8FC32A2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907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7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03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47647-8D8A-4213-B347-7FF35A45D986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0449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CF753-BCA4-4D31-A8A0-6FE5B2F039B7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2201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37612-4372-4D75-8CAF-FED4A30D6FB2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2917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7F62A-679D-48FB-8966-7F50B3D9D271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8083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0EEDB-42BF-427C-911E-B8C977B0B9A1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55841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6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Cumulative </a:t>
            </a:r>
            <a:r>
              <a:rPr lang="en-US" dirty="0"/>
              <a:t>runoff </a:t>
            </a:r>
            <a:r>
              <a:rPr lang="en-US" dirty="0" smtClean="0"/>
              <a:t>volumes were measured and normalized by drainage area to determine runoff depth at each site.  Of</a:t>
            </a:r>
            <a:r>
              <a:rPr lang="en-US" baseline="0" dirty="0" smtClean="0"/>
              <a:t> the 31” of rainfall recorded, 20” entered the LID SCMs, and 18” entered the conventional SCMs.  The LID outflowed 0.6” of runoff, infiltrating 97% of stormwater inflow, while the conventional development outflows 9”, infiltrating or evaporating roughly half of the inflow.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Overall, the LID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94C0C-8A17-2842-A01D-4277560026D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9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08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19887-79B6-4EAE-BCDD-822AC5B9DD29}" type="slidenum">
              <a:rPr lang="en-US" smtClean="0"/>
              <a:pPr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050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3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84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12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7F147-F86D-4C40-8FA2-5B4DA6E00142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828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67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DCB6A-5E78-4F89-94C7-07AFD756C8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6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5263" y="122238"/>
            <a:ext cx="79438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388" y="1719263"/>
            <a:ext cx="3898900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30688" y="1719263"/>
            <a:ext cx="3900487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9388" y="4170363"/>
            <a:ext cx="3898900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30688" y="4170363"/>
            <a:ext cx="3900487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“We Bring Engineering to Life”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81812B29-3A98-41D2-863F-282DB2220E0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6400800"/>
            <a:ext cx="914400" cy="914400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4F6DDD3E-270C-48B7-BFFD-2E1DEF5B55E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0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A26EE-8334-45E8-8852-53C6B2A6E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5700-99AB-4684-AB18-AD67D37877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ncstate-color_lar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763"/>
            <a:ext cx="2199084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05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4C23-34F4-4FA0-B4CA-E36809B54A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06ED-2216-458E-AD60-D873DBCC4E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235906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94491-5D91-41FD-B245-6698DC6F3D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55F0-B14E-4F03-BE98-CA284AD5F4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6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4490A-0B1A-4C2A-974A-4B9B208361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15EDF-466A-4D82-9170-D23278B232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650699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E9B67-2CE7-4592-A121-F993DFC58F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6348-A81A-48CD-9FDF-DEB6F40F1F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2367102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0BFBB-3E3B-4FD5-B1F4-56DA4CF22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67F7-FBB2-42BF-BF1E-99B574657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343012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8A7C-F462-46DB-B93D-D2F157C593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39C5-1D2B-4631-A465-ACEE4A4140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21716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09A0E-6D7E-4781-96FF-D3A6D601BD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E906-2F69-48AB-AE19-37E25E7175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4173208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CE5A-F345-4CE5-8132-446061A806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AFE87-03D9-44EA-BBFB-F76E7D3977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1599829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0E613-1F05-4379-8A06-B99A50BDAA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B3CFE-AD72-4031-B63F-545455F105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1929391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AC7E-EFA6-456F-BEE3-B7362A9E5B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7D024-B6DE-430F-B9D3-A343C421A8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642322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81812B29-3A98-41D2-863F-282DB2220E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6400800"/>
            <a:ext cx="914400" cy="914400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4F6DDD3E-270C-48B7-BFFD-2E1DEF5B55E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58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A26EE-8334-45E8-8852-53C6B2A6E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5700-99AB-4684-AB18-AD67D37877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ncstate-color_lar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763"/>
            <a:ext cx="2199084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6178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4C23-34F4-4FA0-B4CA-E36809B54A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06ED-2216-458E-AD60-D873DBCC4E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3063795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94491-5D91-41FD-B245-6698DC6F3D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55F0-B14E-4F03-BE98-CA284AD5F4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6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4490A-0B1A-4C2A-974A-4B9B208361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15EDF-466A-4D82-9170-D23278B232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58937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E9B67-2CE7-4592-A121-F993DFC58F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6348-A81A-48CD-9FDF-DEB6F40F1F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2699160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0BFBB-3E3B-4FD5-B1F4-56DA4CF221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67F7-FBB2-42BF-BF1E-99B574657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130194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8A7C-F462-46DB-B93D-D2F157C593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39C5-1D2B-4631-A465-ACEE4A4140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3816419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09A0E-6D7E-4781-96FF-D3A6D601BD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E906-2F69-48AB-AE19-37E25E7175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922053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CE5A-F345-4CE5-8132-446061A806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AFE87-03D9-44EA-BBFB-F76E7D3977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1397918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0E613-1F05-4379-8A06-B99A50BDAA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B3CFE-AD72-4031-B63F-545455F105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539359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AC7E-EFA6-456F-BEE3-B7362A9E5B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7D024-B6DE-430F-B9D3-A343C421A8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0" y="6564312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0000"/>
                </a:solidFill>
              </a:rPr>
              <a:t>www.bae.ncsu.edu/stormwater</a:t>
            </a:r>
          </a:p>
        </p:txBody>
      </p:sp>
    </p:spTree>
    <p:extLst>
      <p:ext uri="{BB962C8B-B14F-4D97-AF65-F5344CB8AC3E}">
        <p14:creationId xmlns:p14="http://schemas.microsoft.com/office/powerpoint/2010/main" val="4189331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81812B29-3A98-41D2-863F-282DB2220E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6400800"/>
            <a:ext cx="914400" cy="914400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fld id="{4F6DDD3E-270C-48B7-BFFD-2E1DEF5B55E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38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3609A-9DC1-4093-B7E9-078D2D73D30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9F042-536A-42DD-BAA5-89B6F9B1E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01589D-436F-4FA1-94AE-EC16FB135D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18EC67-7038-4A5C-8CEF-892DBB9E2B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5" descr="BAE_new5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80300" y="6248400"/>
            <a:ext cx="1663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" descr="ncsu.jpg"/>
          <p:cNvPicPr>
            <a:picLocks noChangeAspect="1"/>
          </p:cNvPicPr>
          <p:nvPr userDrawn="1"/>
        </p:nvPicPr>
        <p:blipFill>
          <a:blip r:embed="rId15" cstate="print"/>
          <a:srcRect t="23975" b="24654"/>
          <a:stretch>
            <a:fillRect/>
          </a:stretch>
        </p:blipFill>
        <p:spPr bwMode="auto">
          <a:xfrm>
            <a:off x="7416800" y="0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7467600" cy="304800"/>
          </a:xfrm>
          <a:prstGeom prst="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ncstate-color_large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34200" y="4763"/>
            <a:ext cx="2199084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39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01589D-436F-4FA1-94AE-EC16FB135D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18EC67-7038-4A5C-8CEF-892DBB9E2B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5" descr="BAE_new5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80300" y="6248400"/>
            <a:ext cx="1663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" descr="ncsu.jpg"/>
          <p:cNvPicPr>
            <a:picLocks noChangeAspect="1"/>
          </p:cNvPicPr>
          <p:nvPr userDrawn="1"/>
        </p:nvPicPr>
        <p:blipFill>
          <a:blip r:embed="rId15" cstate="print"/>
          <a:srcRect t="23975" b="24654"/>
          <a:stretch>
            <a:fillRect/>
          </a:stretch>
        </p:blipFill>
        <p:spPr bwMode="auto">
          <a:xfrm>
            <a:off x="7416800" y="0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7467600" cy="304800"/>
          </a:xfrm>
          <a:prstGeom prst="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ncstate-color_large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34200" y="4763"/>
            <a:ext cx="2199084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1"/>
            <a:ext cx="8305800" cy="1695450"/>
          </a:xfrm>
        </p:spPr>
        <p:txBody>
          <a:bodyPr>
            <a:normAutofit/>
          </a:bodyPr>
          <a:lstStyle/>
          <a:p>
            <a:r>
              <a:rPr lang="en-US" b="1" dirty="0" smtClean="0"/>
              <a:t>Water Harvesting: Overview, Research &amp; Design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57600"/>
            <a:ext cx="72390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Bill Hunt, Ph.D., PE</a:t>
            </a:r>
          </a:p>
          <a:p>
            <a:r>
              <a:rPr lang="en-US" sz="2800" dirty="0" smtClean="0"/>
              <a:t>WNR Professor &amp; Extension Specialist</a:t>
            </a:r>
          </a:p>
          <a:p>
            <a:r>
              <a:rPr lang="en-US" sz="2800" dirty="0" smtClean="0"/>
              <a:t>NC State University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 descr="BAE_new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5936696"/>
            <a:ext cx="2514600" cy="921303"/>
          </a:xfrm>
          <a:prstGeom prst="rect">
            <a:avLst/>
          </a:prstGeom>
        </p:spPr>
      </p:pic>
      <p:pic>
        <p:nvPicPr>
          <p:cNvPr id="5" name="Picture 4" descr="ncsu.jpg"/>
          <p:cNvPicPr>
            <a:picLocks noChangeAspect="1"/>
          </p:cNvPicPr>
          <p:nvPr/>
        </p:nvPicPr>
        <p:blipFill>
          <a:blip r:embed="rId4"/>
          <a:srcRect t="23974" b="24653"/>
          <a:stretch>
            <a:fillRect/>
          </a:stretch>
        </p:blipFill>
        <p:spPr>
          <a:xfrm>
            <a:off x="6553200" y="0"/>
            <a:ext cx="25908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00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0000"/>
                </a:solidFill>
              </a:rPr>
              <a:t>www.bae.ncsu.edu/stormwater</a:t>
            </a:r>
            <a:endParaRPr lang="en-US" sz="3200" b="1" dirty="0">
              <a:solidFill>
                <a:srgbClr val="CC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72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CC0000"/>
                </a:solidFill>
              </a:rPr>
              <a:t>EMC Water Allocation Committee – 18Nov2020</a:t>
            </a:r>
            <a:endParaRPr lang="en-US" sz="3000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7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#1. Components of a Water Harvesting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 descr="Layou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2" y="1600200"/>
            <a:ext cx="8797075" cy="4498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099" y="2306915"/>
            <a:ext cx="4571999" cy="3429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00200" y="2971800"/>
            <a:ext cx="609600" cy="2819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09590" y="2710190"/>
            <a:ext cx="266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Overflow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05600" y="4021415"/>
            <a:ext cx="2341137" cy="199660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3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7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#1. Components of a Water Harvesting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 descr="Layou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2" y="1600200"/>
            <a:ext cx="8797075" cy="4498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0" y="20574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Distribution System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2" descr="C:\Users\Kathy\Documents\Kathy\PhD\River Bend CC\Photos\photo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1"/>
          <a:stretch/>
        </p:blipFill>
        <p:spPr bwMode="auto">
          <a:xfrm>
            <a:off x="272070" y="1890720"/>
            <a:ext cx="4854393" cy="2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200400" y="4953000"/>
            <a:ext cx="2743200" cy="12953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8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the_2002-03_drought.OzGov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37573" y="1524000"/>
            <a:ext cx="4906427" cy="4717264"/>
          </a:xfrm>
        </p:spPr>
      </p:pic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are Australasia Drivers?</a:t>
            </a:r>
            <a:endParaRPr lang="en-US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876800"/>
          </a:xfrm>
        </p:spPr>
        <p:txBody>
          <a:bodyPr>
            <a:normAutofit/>
          </a:bodyPr>
          <a:lstStyle/>
          <a:p>
            <a:r>
              <a:rPr lang="en-US" b="1" dirty="0" smtClean="0"/>
              <a:t>New Zealand:</a:t>
            </a:r>
          </a:p>
          <a:p>
            <a:pPr lvl="1"/>
            <a:r>
              <a:rPr lang="en-US" sz="2800" dirty="0" smtClean="0"/>
              <a:t>Lack of Wells</a:t>
            </a:r>
          </a:p>
          <a:p>
            <a:pPr lvl="1"/>
            <a:r>
              <a:rPr lang="en-US" sz="2800" dirty="0" smtClean="0"/>
              <a:t>Lots of Rural Communities</a:t>
            </a:r>
          </a:p>
          <a:p>
            <a:r>
              <a:rPr lang="en-US" b="1" dirty="0" smtClean="0"/>
              <a:t>Australia:</a:t>
            </a:r>
          </a:p>
          <a:p>
            <a:pPr lvl="1"/>
            <a:r>
              <a:rPr lang="en-US" sz="2800" dirty="0" smtClean="0"/>
              <a:t>10-year Drought</a:t>
            </a:r>
          </a:p>
          <a:p>
            <a:pPr lvl="1"/>
            <a:r>
              <a:rPr lang="en-US" sz="2800" dirty="0" smtClean="0"/>
              <a:t>Brisbane Water Supply  dropped to 17%</a:t>
            </a:r>
          </a:p>
          <a:p>
            <a:pPr lvl="1"/>
            <a:r>
              <a:rPr lang="en-US" sz="2800" dirty="0" smtClean="0"/>
              <a:t>250K RWH systems in QLD, AUS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 It Different in NC?</a:t>
            </a:r>
            <a:endParaRPr lang="en-US" b="1" dirty="0"/>
          </a:p>
        </p:txBody>
      </p:sp>
      <p:pic>
        <p:nvPicPr>
          <p:cNvPr id="9" name="Content Placeholder 8" descr="02_nc_drought_ma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447800"/>
            <a:ext cx="5080000" cy="3136900"/>
          </a:xfrm>
        </p:spPr>
      </p:pic>
      <p:pic>
        <p:nvPicPr>
          <p:cNvPr id="10" name="Picture 9" descr="Feb08_248.FallsLak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200400"/>
            <a:ext cx="3810000" cy="285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4876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Source: NC Climate Office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30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752600"/>
            <a:ext cx="5506720" cy="41300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RWH in NC: Goldsboro</a:t>
            </a:r>
            <a:endParaRPr lang="en-US" b="1" dirty="0"/>
          </a:p>
        </p:txBody>
      </p:sp>
      <p:pic>
        <p:nvPicPr>
          <p:cNvPr id="9" name="Content Placeholder 8" descr="DSC_0024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1000" y="1219200"/>
            <a:ext cx="3962400" cy="528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RWH in NC: Fayetteville</a:t>
            </a:r>
            <a:endParaRPr lang="en-US" b="1" dirty="0"/>
          </a:p>
        </p:txBody>
      </p:sp>
      <p:pic>
        <p:nvPicPr>
          <p:cNvPr id="9" name="Content Placeholder 8" descr="DSC_0024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RWH in NC: Raleigh</a:t>
            </a:r>
            <a:endParaRPr lang="en-US" b="1" dirty="0"/>
          </a:p>
        </p:txBody>
      </p:sp>
      <p:pic>
        <p:nvPicPr>
          <p:cNvPr id="9" name="Content Placeholder 8" descr="DSC_0024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/>
              <a:t>Costs of Using Potable Water for Non-potable Use (2009)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03263" y="2106613"/>
            <a:ext cx="3898900" cy="4751387"/>
          </a:xfrm>
        </p:spPr>
        <p:txBody>
          <a:bodyPr/>
          <a:lstStyle/>
          <a:p>
            <a:pPr eaLnBrk="1" hangingPunct="1"/>
            <a:r>
              <a:rPr lang="en-US" sz="2600" smtClean="0"/>
              <a:t>Asheville</a:t>
            </a:r>
          </a:p>
          <a:p>
            <a:pPr eaLnBrk="1" hangingPunct="1"/>
            <a:r>
              <a:rPr lang="en-US" sz="2600" smtClean="0"/>
              <a:t>Charlotte</a:t>
            </a:r>
          </a:p>
          <a:p>
            <a:pPr eaLnBrk="1" hangingPunct="1"/>
            <a:r>
              <a:rPr lang="en-US" sz="2600" smtClean="0"/>
              <a:t>Fayetteville</a:t>
            </a:r>
          </a:p>
          <a:p>
            <a:pPr eaLnBrk="1" hangingPunct="1"/>
            <a:r>
              <a:rPr lang="en-US" sz="2600" smtClean="0"/>
              <a:t>Greensboro</a:t>
            </a:r>
          </a:p>
          <a:p>
            <a:pPr eaLnBrk="1" hangingPunct="1"/>
            <a:r>
              <a:rPr lang="en-US" sz="2600" smtClean="0"/>
              <a:t>Raleigh</a:t>
            </a:r>
          </a:p>
          <a:p>
            <a:pPr eaLnBrk="1" hangingPunct="1"/>
            <a:r>
              <a:rPr lang="en-US" sz="2600" smtClean="0"/>
              <a:t>Wilmington	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30688" y="2106613"/>
            <a:ext cx="3900487" cy="4751387"/>
          </a:xfrm>
        </p:spPr>
        <p:txBody>
          <a:bodyPr/>
          <a:lstStyle/>
          <a:p>
            <a:pPr eaLnBrk="1" hangingPunct="1"/>
            <a:r>
              <a:rPr lang="en-US" sz="2600" dirty="0" smtClean="0">
                <a:solidFill>
                  <a:srgbClr val="C00000"/>
                </a:solidFill>
              </a:rPr>
              <a:t>$0.0090 </a:t>
            </a:r>
            <a:r>
              <a:rPr lang="en-US" sz="2600" dirty="0" smtClean="0"/>
              <a:t>/ gal</a:t>
            </a:r>
          </a:p>
          <a:p>
            <a:pPr eaLnBrk="1" hangingPunct="1"/>
            <a:r>
              <a:rPr lang="en-US" sz="2600" dirty="0" smtClean="0"/>
              <a:t>$0.0034 / gal</a:t>
            </a:r>
          </a:p>
          <a:p>
            <a:pPr eaLnBrk="1" hangingPunct="1"/>
            <a:r>
              <a:rPr lang="en-US" sz="2600" dirty="0" smtClean="0"/>
              <a:t>$0.0035 / gal</a:t>
            </a:r>
          </a:p>
          <a:p>
            <a:pPr eaLnBrk="1" hangingPunct="1"/>
            <a:r>
              <a:rPr lang="en-US" sz="2600" dirty="0" smtClean="0"/>
              <a:t>$0.0031 / gal</a:t>
            </a:r>
          </a:p>
          <a:p>
            <a:pPr eaLnBrk="1" hangingPunct="1"/>
            <a:r>
              <a:rPr lang="en-US" sz="2600" dirty="0" smtClean="0"/>
              <a:t>$0.0031 / gal</a:t>
            </a:r>
          </a:p>
          <a:p>
            <a:pPr eaLnBrk="1" hangingPunct="1"/>
            <a:r>
              <a:rPr lang="en-US" sz="2600" dirty="0" smtClean="0"/>
              <a:t>$0.0053 / gal</a:t>
            </a:r>
          </a:p>
        </p:txBody>
      </p:sp>
      <p:sp>
        <p:nvSpPr>
          <p:cNvPr id="775175" name="Text Box 7"/>
          <p:cNvSpPr txBox="1">
            <a:spLocks noChangeArrowheads="1"/>
          </p:cNvSpPr>
          <p:nvPr/>
        </p:nvSpPr>
        <p:spPr bwMode="auto">
          <a:xfrm>
            <a:off x="0" y="50292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</a:rPr>
              <a:t>Average Residential Cost: $400 per year in Asheville, NC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11" name="Picture 10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300" b="1" dirty="0" smtClean="0"/>
              <a:t>Unlike Most SCMs: RWH (partially) Pays for Itself</a:t>
            </a:r>
            <a:endParaRPr lang="en-US" sz="3300" b="1" dirty="0"/>
          </a:p>
        </p:txBody>
      </p:sp>
      <p:pic>
        <p:nvPicPr>
          <p:cNvPr id="9" name="Content Placeholder 8" descr="HarkersIsland.PickleBarrels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0" y="1447800"/>
            <a:ext cx="603120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So, Does RWH Work?</a:t>
            </a:r>
            <a:endParaRPr lang="en-US" b="1" dirty="0"/>
          </a:p>
        </p:txBody>
      </p:sp>
      <p:pic>
        <p:nvPicPr>
          <p:cNvPr id="9" name="Content Placeholder 8" descr="Cistern_Old_Lenoir_High_School_39200966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00200" y="14478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Hadrian’s Wall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7828" name="Picture 3" descr="watreus 1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574675" y="276225"/>
            <a:ext cx="3487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Craven County Agricultural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8853" name="Picture 4" descr="DSC023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98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565367" cy="583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9" name="Picture 8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503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Cistern Use – Craven Co. Ag Center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0901" name="Picture 4" descr="P6280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25" name="Picture 4" descr="DSC010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40250" y="-3522663"/>
            <a:ext cx="20564475" cy="154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29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610600" cy="586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9" name="Picture 8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000"/>
            <a:ext cx="9143999" cy="5159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/>
              <a:t>Cistern Use – Kinston Pub. Util.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3" name="Picture 4" descr="DSC019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1068388" y="415925"/>
            <a:ext cx="7207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 @ Prairie Ridge: Wake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987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4996" name="Picture 3" descr="toilet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6415088" cy="4813300"/>
          </a:xfrm>
          <a:noFill/>
        </p:spPr>
      </p:pic>
      <p:pic>
        <p:nvPicPr>
          <p:cNvPr id="798724" name="Picture 4" descr="toilet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2719388" y="1752600"/>
            <a:ext cx="6424612" cy="4821237"/>
          </a:xfrm>
          <a:noFill/>
        </p:spPr>
      </p:pic>
      <p:grpSp>
        <p:nvGrpSpPr>
          <p:cNvPr id="6" name="Group 5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AE_new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9" name="Picture 8" descr="ncsu.jpg"/>
            <p:cNvPicPr>
              <a:picLocks noChangeAspect="1"/>
            </p:cNvPicPr>
            <p:nvPr/>
          </p:nvPicPr>
          <p:blipFill>
            <a:blip r:embed="rId6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860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60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8713788" cy="593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9" name="Picture 8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016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/>
              <a:t>Cistern Use – </a:t>
            </a:r>
            <a:r>
              <a:rPr lang="en-US" b="1" dirty="0" err="1" smtClean="0"/>
              <a:t>Prarie</a:t>
            </a:r>
            <a:r>
              <a:rPr lang="en-US" b="1" dirty="0" smtClean="0"/>
              <a:t> Ridge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So, what does all this mean?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 meet our water supply needs</a:t>
            </a:r>
          </a:p>
          <a:p>
            <a:r>
              <a:rPr lang="en-US" sz="3200" dirty="0" smtClean="0"/>
              <a:t>We do not maximize our stormwater management opportunities</a:t>
            </a:r>
            <a:endParaRPr lang="en-US" sz="3200" dirty="0"/>
          </a:p>
        </p:txBody>
      </p:sp>
      <p:pic>
        <p:nvPicPr>
          <p:cNvPr id="10" name="Content Placeholder 9" descr="IMG_3027.JP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24400" y="14478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Every 5 Miles – a Roman Fort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8"/>
          <a:stretch/>
        </p:blipFill>
        <p:spPr>
          <a:xfrm>
            <a:off x="0" y="1600199"/>
            <a:ext cx="9144000" cy="4503043"/>
          </a:xfrm>
        </p:spPr>
      </p:pic>
      <p:sp>
        <p:nvSpPr>
          <p:cNvPr id="5" name="TextBox 4"/>
          <p:cNvSpPr txBox="1"/>
          <p:nvPr/>
        </p:nvSpPr>
        <p:spPr>
          <a:xfrm>
            <a:off x="1676400" y="19812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Where does the runoff go?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9" name="Picture 8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78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Designing/ Operating to Improve Stormwater Management</a:t>
            </a:r>
            <a:endParaRPr lang="en-US" b="1" dirty="0"/>
          </a:p>
        </p:txBody>
      </p:sp>
      <p:pic>
        <p:nvPicPr>
          <p:cNvPr id="9" name="Content Placeholder 8" descr="CorGal_15,000Gals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96389" y="1600200"/>
            <a:ext cx="495122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685" name="Picture 4" descr="DSC02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45" name="Text Box 5"/>
          <p:cNvSpPr txBox="1">
            <a:spLocks noChangeArrowheads="1"/>
          </p:cNvSpPr>
          <p:nvPr/>
        </p:nvSpPr>
        <p:spPr bwMode="auto">
          <a:xfrm>
            <a:off x="1841500" y="5830888"/>
            <a:ext cx="5427663" cy="579437"/>
          </a:xfrm>
          <a:prstGeom prst="rect">
            <a:avLst/>
          </a:prstGeom>
          <a:solidFill>
            <a:srgbClr val="660066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Town of Holden Beach, 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8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3733" name="Picture 4" descr="DSC02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9763"/>
            <a:ext cx="5924550" cy="789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3365" name="Picture 5" descr="DSC064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8975" y="2422525"/>
            <a:ext cx="59150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BAE_new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10" name="Picture 9" descr="ncsu.jpg"/>
            <p:cNvPicPr>
              <a:picLocks noChangeAspect="1"/>
            </p:cNvPicPr>
            <p:nvPr/>
          </p:nvPicPr>
          <p:blipFill>
            <a:blip r:embed="rId6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4757" name="Picture 4" descr="DSC063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Insert Jack Smith Irrigation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5" name="Picture 4" descr="Wilmington 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30300"/>
          </a:xfrm>
        </p:spPr>
        <p:txBody>
          <a:bodyPr/>
          <a:lstStyle/>
          <a:p>
            <a:pPr eaLnBrk="1" hangingPunct="1">
              <a:defRPr/>
            </a:pPr>
            <a:r>
              <a:rPr lang="en-US" sz="3300" b="1" dirty="0" smtClean="0"/>
              <a:t>Holden Beach Cistern Water Level : Irrigation of Garden</a:t>
            </a:r>
          </a:p>
        </p:txBody>
      </p:sp>
      <p:graphicFrame>
        <p:nvGraphicFramePr>
          <p:cNvPr id="1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912448"/>
              </p:ext>
            </p:extLst>
          </p:nvPr>
        </p:nvGraphicFramePr>
        <p:xfrm>
          <a:off x="252413" y="1273175"/>
          <a:ext cx="8235950" cy="526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6436" name="Text Box 4"/>
          <p:cNvSpPr txBox="1">
            <a:spLocks noChangeArrowheads="1"/>
          </p:cNvSpPr>
          <p:nvPr/>
        </p:nvSpPr>
        <p:spPr bwMode="auto">
          <a:xfrm rot="16200000">
            <a:off x="-1053307" y="3259932"/>
            <a:ext cx="256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Water Level (in)</a:t>
            </a:r>
          </a:p>
        </p:txBody>
      </p:sp>
      <p:sp>
        <p:nvSpPr>
          <p:cNvPr id="786437" name="Text Box 5"/>
          <p:cNvSpPr txBox="1">
            <a:spLocks noChangeArrowheads="1"/>
          </p:cNvSpPr>
          <p:nvPr/>
        </p:nvSpPr>
        <p:spPr bwMode="auto">
          <a:xfrm rot="16200000">
            <a:off x="7340600" y="3398838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00000"/>
                </a:solidFill>
              </a:rPr>
              <a:t>Rainfall (in)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20813" y="3405188"/>
            <a:ext cx="4375150" cy="990600"/>
            <a:chOff x="895" y="2145"/>
            <a:chExt cx="2756" cy="624"/>
          </a:xfrm>
        </p:grpSpPr>
        <p:sp>
          <p:nvSpPr>
            <p:cNvPr id="4104" name="Oval 7"/>
            <p:cNvSpPr>
              <a:spLocks noChangeArrowheads="1"/>
            </p:cNvSpPr>
            <p:nvPr/>
          </p:nvSpPr>
          <p:spPr bwMode="auto">
            <a:xfrm>
              <a:off x="895" y="2329"/>
              <a:ext cx="220" cy="3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" name="Oval 8"/>
            <p:cNvSpPr>
              <a:spLocks noChangeArrowheads="1"/>
            </p:cNvSpPr>
            <p:nvPr/>
          </p:nvSpPr>
          <p:spPr bwMode="auto">
            <a:xfrm>
              <a:off x="1629" y="2279"/>
              <a:ext cx="220" cy="3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Oval 9"/>
            <p:cNvSpPr>
              <a:spLocks noChangeArrowheads="1"/>
            </p:cNvSpPr>
            <p:nvPr/>
          </p:nvSpPr>
          <p:spPr bwMode="auto">
            <a:xfrm>
              <a:off x="1850" y="2377"/>
              <a:ext cx="220" cy="3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" name="Oval 10"/>
            <p:cNvSpPr>
              <a:spLocks noChangeArrowheads="1"/>
            </p:cNvSpPr>
            <p:nvPr/>
          </p:nvSpPr>
          <p:spPr bwMode="auto">
            <a:xfrm>
              <a:off x="3431" y="2145"/>
              <a:ext cx="220" cy="3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The Key?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525963"/>
          </a:xfrm>
        </p:spPr>
        <p:txBody>
          <a:bodyPr/>
          <a:lstStyle/>
          <a:p>
            <a:r>
              <a:rPr lang="en-US" dirty="0" smtClean="0"/>
              <a:t>Design a Slow Leak into the system?</a:t>
            </a:r>
            <a:endParaRPr lang="en-US" dirty="0"/>
          </a:p>
        </p:txBody>
      </p:sp>
      <p:pic>
        <p:nvPicPr>
          <p:cNvPr id="10" name="Picture 9" descr="passive.release.jpg"/>
          <p:cNvPicPr>
            <a:picLocks noChangeAspect="1"/>
          </p:cNvPicPr>
          <p:nvPr/>
        </p:nvPicPr>
        <p:blipFill>
          <a:blip r:embed="rId5"/>
          <a:srcRect b="57061"/>
          <a:stretch>
            <a:fillRect/>
          </a:stretch>
        </p:blipFill>
        <p:spPr>
          <a:xfrm>
            <a:off x="2057400" y="1752600"/>
            <a:ext cx="6653220" cy="4038600"/>
          </a:xfrm>
          <a:prstGeom prst="rect">
            <a:avLst/>
          </a:prstGeom>
        </p:spPr>
      </p:pic>
      <p:pic>
        <p:nvPicPr>
          <p:cNvPr id="11" name="Picture 10" descr="DetentionTank1.jpg"/>
          <p:cNvPicPr>
            <a:picLocks noChangeAspect="1"/>
          </p:cNvPicPr>
          <p:nvPr/>
        </p:nvPicPr>
        <p:blipFill>
          <a:blip r:embed="rId6"/>
          <a:srcRect l="6480" t="78027" r="47582" b="5157"/>
          <a:stretch>
            <a:fillRect/>
          </a:stretch>
        </p:blipFill>
        <p:spPr>
          <a:xfrm>
            <a:off x="1" y="4475747"/>
            <a:ext cx="5029199" cy="238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NC Department of 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Kathy\Documents\Kathy\PhD\NCDOT\Photos\IMG_8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8" y="1200150"/>
            <a:ext cx="71374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2203" y="1929916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202 m</a:t>
            </a:r>
            <a:r>
              <a:rPr lang="en-US" sz="2800" b="1" baseline="30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 roof area</a:t>
            </a:r>
            <a:endParaRPr lang="en-US" sz="28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951" y="5337483"/>
            <a:ext cx="223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8,330 L tank</a:t>
            </a:r>
            <a:endParaRPr lang="en-US" sz="28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5599093"/>
            <a:ext cx="4596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FF00"/>
                </a:solidFill>
                <a:latin typeface="Arial" charset="0"/>
              </a:rPr>
              <a:t>Streetsweeping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equipment filling/washing</a:t>
            </a:r>
            <a:endParaRPr lang="en-US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00600" y="1084729"/>
            <a:ext cx="4343400" cy="5410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Detention volume = </a:t>
            </a:r>
            <a:r>
              <a:rPr lang="en-US" dirty="0" smtClean="0">
                <a:solidFill>
                  <a:srgbClr val="FF0000"/>
                </a:solidFill>
              </a:rPr>
              <a:t>2,275 L (~1.1cm)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Retention volume =  </a:t>
            </a:r>
            <a:r>
              <a:rPr lang="en-US" dirty="0" smtClean="0">
                <a:solidFill>
                  <a:srgbClr val="FF0000"/>
                </a:solidFill>
              </a:rPr>
              <a:t>6,055 L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Drawdown time =        </a:t>
            </a:r>
            <a:r>
              <a:rPr lang="en-US" dirty="0" smtClean="0">
                <a:solidFill>
                  <a:srgbClr val="FF0000"/>
                </a:solidFill>
              </a:rPr>
              <a:t>3 days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Kathy\Documents\Kathy\PhD\NCDOT\Photos\IMG_84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871"/>
            <a:ext cx="4648200" cy="655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2324100" y="2133600"/>
            <a:ext cx="11811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914650" y="1600200"/>
            <a:ext cx="0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14650" y="2133600"/>
            <a:ext cx="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97255" y="1028700"/>
            <a:ext cx="184377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B0F0"/>
                </a:solidFill>
                <a:latin typeface="Arial" charset="0"/>
              </a:rPr>
              <a:t>Detention</a:t>
            </a:r>
            <a:endParaRPr lang="en-US" sz="2800" b="1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2763" y="2743200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etention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7912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Research Funded by the NC Clean Water Management Trust Fund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Kathy\Documents\Kathy\PhD\NCDOT\Photos\IMG_8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2309" cy="68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thy\Documents\Kathy\PhD\NCDOT\Photos\IMG_8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0238" cy="69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thy\Documents\Kathy\PhD\NCDOT\Photos\IMG_84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78" y="-431239"/>
            <a:ext cx="5524079" cy="73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Runoff Captured in a Subterranean Tank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02"/>
            <a:ext cx="9144000" cy="67350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57718" y="2321858"/>
            <a:ext cx="432547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charset="0"/>
              </a:rPr>
              <a:t>99,310 L Released</a:t>
            </a:r>
            <a:endParaRPr lang="en-US" sz="28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413" y="3772217"/>
            <a:ext cx="4061012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charset="0"/>
              </a:rPr>
              <a:t>59,740 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charset="0"/>
              </a:rPr>
              <a:t>Used by NCDOT</a:t>
            </a:r>
            <a:endParaRPr lang="en-US" sz="28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4343400"/>
            <a:ext cx="1981200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charset="0"/>
              </a:rPr>
              <a:t>82% Volume Reduction</a:t>
            </a:r>
          </a:p>
        </p:txBody>
      </p:sp>
    </p:spTree>
    <p:extLst>
      <p:ext uri="{BB962C8B-B14F-4D97-AF65-F5344CB8AC3E}">
        <p14:creationId xmlns:p14="http://schemas.microsoft.com/office/powerpoint/2010/main" val="173027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You can design this to capture more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capture volume had been the correct water quality volume (1” v. 0.5”)</a:t>
            </a:r>
          </a:p>
          <a:p>
            <a:r>
              <a:rPr lang="en-US" dirty="0" smtClean="0"/>
              <a:t>We would have had more space dedicated to rainfall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0" r="50000"/>
          <a:stretch/>
        </p:blipFill>
        <p:spPr bwMode="auto">
          <a:xfrm>
            <a:off x="4495800" y="1676400"/>
            <a:ext cx="4495800" cy="402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0" y="4940587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0.5” v. 1.0”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610100" y="3429000"/>
            <a:ext cx="1028700" cy="15115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16" name="Picture 15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9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#3. To Receive “Full” Credit: Must Capture 85% of Annual Runoff Volume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AE_new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7" name="Picture 6" descr="ncsu.jpg"/>
            <p:cNvPicPr>
              <a:picLocks noChangeAspect="1"/>
            </p:cNvPicPr>
            <p:nvPr/>
          </p:nvPicPr>
          <p:blipFill>
            <a:blip r:embed="rId3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pic>
        <p:nvPicPr>
          <p:cNvPr id="9" name="Picture 8" descr="Cistern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7" y="1607240"/>
            <a:ext cx="3597107" cy="47961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Cistern 1 - Install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69377"/>
            <a:ext cx="3112009" cy="23340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Cistern 3 - Install 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5"/>
          <a:stretch/>
        </p:blipFill>
        <p:spPr>
          <a:xfrm>
            <a:off x="4800600" y="1607240"/>
            <a:ext cx="3112009" cy="23586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777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26999" y="1625458"/>
          <a:ext cx="8911177" cy="4457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cs typeface="Cambria"/>
              </a:rPr>
              <a:t>Volume Capture: 98%</a:t>
            </a:r>
            <a:endParaRPr lang="en-US" b="1" dirty="0">
              <a:cs typeface="Cambr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61442" y="2676126"/>
            <a:ext cx="18031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LID Inflow 20.3”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41877" y="2923256"/>
            <a:ext cx="1796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Conv. Inflow 18.4”</a:t>
            </a:r>
            <a:endParaRPr lang="en-US" dirty="0">
              <a:solidFill>
                <a:schemeClr val="accent2"/>
              </a:solidFill>
              <a:latin typeface="Cambria"/>
              <a:cs typeface="Cambri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44076" y="4542045"/>
            <a:ext cx="18337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LID Outflow 0.6”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44076" y="3809637"/>
            <a:ext cx="18337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Cambria"/>
                <a:cs typeface="Cambria"/>
              </a:rPr>
              <a:t>Conv. Outflow 9.3”</a:t>
            </a:r>
            <a:endParaRPr lang="en-US" dirty="0">
              <a:solidFill>
                <a:srgbClr val="C0504D"/>
              </a:solidFill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55105" y="1761666"/>
            <a:ext cx="13765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mbria"/>
                <a:cs typeface="Cambria"/>
              </a:rPr>
              <a:t>Rainfall 30.6”</a:t>
            </a:r>
            <a:endParaRPr lang="en-US" dirty="0">
              <a:solidFill>
                <a:schemeClr val="accent1"/>
              </a:solidFill>
              <a:latin typeface="Cambria"/>
              <a:cs typeface="Cambri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13" name="Picture 12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9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9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#3. To Receive “Full” Credit: Must Capture 85% of Annual Runoff Volume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600200"/>
            <a:ext cx="9067798" cy="4525963"/>
          </a:xfrm>
        </p:spPr>
        <p:txBody>
          <a:bodyPr/>
          <a:lstStyle/>
          <a:p>
            <a:r>
              <a:rPr lang="en-US" dirty="0" smtClean="0"/>
              <a:t>But… Smaller </a:t>
            </a:r>
            <a:r>
              <a:rPr lang="en-US" dirty="0"/>
              <a:t>systems may be used in conjunction with other SCMs to reduce the design volume of the downstream device.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AE_new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7" name="Picture 6" descr="ncsu.jpg"/>
            <p:cNvPicPr>
              <a:picLocks noChangeAspect="1"/>
            </p:cNvPicPr>
            <p:nvPr/>
          </p:nvPicPr>
          <p:blipFill>
            <a:blip r:embed="rId3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pic>
        <p:nvPicPr>
          <p:cNvPr id="9" name="Content Placeholder 8" descr="DSC_0662.JPG"/>
          <p:cNvPicPr>
            <a:picLocks noChangeAspect="1"/>
          </p:cNvPicPr>
          <p:nvPr/>
        </p:nvPicPr>
        <p:blipFill rotWithShape="1">
          <a:blip r:embed="rId4" cstate="print"/>
          <a:srcRect t="18467"/>
          <a:stretch/>
        </p:blipFill>
        <p:spPr>
          <a:xfrm>
            <a:off x="1168476" y="3151381"/>
            <a:ext cx="6807048" cy="36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Passive v. Active Drawdown</a:t>
            </a:r>
            <a:endParaRPr lang="en-US" b="1" dirty="0"/>
          </a:p>
        </p:txBody>
      </p:sp>
      <p:pic>
        <p:nvPicPr>
          <p:cNvPr id="9" name="Content Placeholder 8" descr="IMG_709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819400" y="1600200"/>
            <a:ext cx="6034617" cy="4525963"/>
          </a:xfrm>
        </p:spPr>
      </p:pic>
      <p:sp>
        <p:nvSpPr>
          <p:cNvPr id="10" name="TextBox 9"/>
          <p:cNvSpPr txBox="1"/>
          <p:nvPr/>
        </p:nvSpPr>
        <p:spPr>
          <a:xfrm>
            <a:off x="381000" y="2133600"/>
            <a:ext cx="198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Real Time Control  v.   A Slow Leak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33600" y="2514600"/>
            <a:ext cx="2438400" cy="838200"/>
          </a:xfrm>
          <a:prstGeom prst="straightConnector1">
            <a:avLst/>
          </a:prstGeom>
          <a:ln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Kathy\Documents\Kathy\PhD\Tryon Palace\Decision event 2-18-2012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492406"/>
            <a:ext cx="9135035" cy="63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An infiltration zone – destination of released h2o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9"/>
          <a:stretch/>
        </p:blipFill>
        <p:spPr>
          <a:xfrm>
            <a:off x="304800" y="1647139"/>
            <a:ext cx="8486046" cy="4448861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9" name="Picture 8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0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r>
              <a:rPr lang="en-US" b="1" dirty="0" smtClean="0"/>
              <a:t>Hurricane Sandy (10/29/12)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Kathy\Documents\Kathy\PhD\Tryon Palace\Hurricane Sandy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/>
          <a:stretch/>
        </p:blipFill>
        <p:spPr bwMode="auto">
          <a:xfrm>
            <a:off x="-11723" y="844062"/>
            <a:ext cx="9130462" cy="601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“We Bring Engineering to Life”</a:t>
            </a:r>
          </a:p>
        </p:txBody>
      </p:sp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" y="375708"/>
            <a:ext cx="909637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/>
              <a:t>The Best Way to Determine Cistern Size is to Run a Model (</a:t>
            </a:r>
            <a:r>
              <a:rPr lang="en-US" sz="3600" b="1" dirty="0" smtClean="0">
                <a:solidFill>
                  <a:srgbClr val="C00000"/>
                </a:solidFill>
              </a:rPr>
              <a:t>updated funded by NCDWR</a:t>
            </a:r>
            <a:r>
              <a:rPr lang="en-US" sz="3600" b="1" dirty="0" smtClean="0"/>
              <a:t>)</a:t>
            </a:r>
          </a:p>
        </p:txBody>
      </p:sp>
      <p:pic>
        <p:nvPicPr>
          <p:cNvPr id="65540" name="Picture 3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2825" y="2351088"/>
            <a:ext cx="4302125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4"/>
          <a:srcRect l="27122" t="10583" r="33086" b="30167"/>
          <a:stretch>
            <a:fillRect/>
          </a:stretch>
        </p:blipFill>
        <p:spPr bwMode="auto">
          <a:xfrm>
            <a:off x="-1588" y="2341563"/>
            <a:ext cx="482441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28574" y="1574800"/>
            <a:ext cx="9115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u="sng" dirty="0">
                <a:solidFill>
                  <a:srgbClr val="0000FF"/>
                </a:solidFill>
              </a:rPr>
              <a:t>www.bae.ncsu.edu/stormwater</a:t>
            </a:r>
            <a:r>
              <a:rPr lang="en-US" sz="2800" dirty="0">
                <a:solidFill>
                  <a:srgbClr val="0000FF"/>
                </a:solidFill>
              </a:rPr>
              <a:t> - click downloads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5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b="1" dirty="0" smtClean="0"/>
              <a:t>And Used for …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129540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64108" r="8336" b="2559"/>
          <a:stretch/>
        </p:blipFill>
        <p:spPr>
          <a:xfrm>
            <a:off x="3610947" y="4678363"/>
            <a:ext cx="55626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22860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TOILET FLUSHING!!!!</a:t>
            </a:r>
            <a:endParaRPr lang="en-US" sz="28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9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7809" y="2060005"/>
            <a:ext cx="5474732" cy="4106049"/>
          </a:xfrm>
        </p:spPr>
      </p:pic>
      <p:grpSp>
        <p:nvGrpSpPr>
          <p:cNvPr id="2" name="Group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5" name="Picture 4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4918" y="2082339"/>
            <a:ext cx="5516662" cy="4137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7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#1. Components of a Water Harvesting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 descr="Layou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2" y="1600200"/>
            <a:ext cx="8797075" cy="4498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5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7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#1. Components of a Water Harvesting System</a:t>
            </a:r>
            <a:endParaRPr lang="en-US" b="1" dirty="0"/>
          </a:p>
        </p:txBody>
      </p:sp>
      <p:pic>
        <p:nvPicPr>
          <p:cNvPr id="4" name="Content Placeholder 8" descr="Layou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2" y="1600200"/>
            <a:ext cx="8797075" cy="4498181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547" y="2253756"/>
            <a:ext cx="4525963" cy="3394472"/>
          </a:xfr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54102" y="20164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Collection System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91000" y="2514600"/>
            <a:ext cx="1371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40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7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#1. Components of a Water Harvesting System</a:t>
            </a:r>
            <a:endParaRPr lang="en-US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3346" y="2267756"/>
            <a:ext cx="4525963" cy="3394472"/>
          </a:xfr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4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1100" y="2282152"/>
            <a:ext cx="4571999" cy="342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3800" y="2514600"/>
            <a:ext cx="1752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Pre-Treatment</a:t>
            </a:r>
          </a:p>
          <a:p>
            <a:endParaRPr lang="en-US" sz="2400" dirty="0"/>
          </a:p>
          <a:p>
            <a:r>
              <a:rPr lang="en-US" sz="2400" dirty="0" smtClean="0"/>
              <a:t>Minimizes gross solid collection in tank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6096000" y="2362200"/>
            <a:ext cx="533400" cy="1981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7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#1. Components of a Water Harvesting System</a:t>
            </a:r>
            <a:endParaRPr lang="en-US" b="1" dirty="0"/>
          </a:p>
        </p:txBody>
      </p:sp>
      <p:pic>
        <p:nvPicPr>
          <p:cNvPr id="4" name="Content Placeholder 8" descr="Layou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0" y="1600200"/>
            <a:ext cx="8797075" cy="449818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47427"/>
            <a:ext cx="3394472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E_new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162" y="6248399"/>
              <a:ext cx="1663837" cy="609599"/>
            </a:xfrm>
            <a:prstGeom prst="rect">
              <a:avLst/>
            </a:prstGeom>
          </p:spPr>
        </p:pic>
        <p:pic>
          <p:nvPicPr>
            <p:cNvPr id="8" name="Picture 7" descr="ncsu.jpg"/>
            <p:cNvPicPr>
              <a:picLocks noChangeAspect="1"/>
            </p:cNvPicPr>
            <p:nvPr/>
          </p:nvPicPr>
          <p:blipFill>
            <a:blip r:embed="rId5"/>
            <a:srcRect t="23974" b="24653"/>
            <a:stretch>
              <a:fillRect/>
            </a:stretch>
          </p:blipFill>
          <p:spPr>
            <a:xfrm>
              <a:off x="7416798" y="-1"/>
              <a:ext cx="1727202" cy="304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8866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www.bae.ncsu.edu/stormwater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00600" y="1828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Storage Tank/ Volume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7720" y="3276600"/>
            <a:ext cx="2819400" cy="282178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8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14262</TotalTime>
  <Words>819</Words>
  <Application>Microsoft Office PowerPoint</Application>
  <PresentationFormat>On-screen Show (4:3)</PresentationFormat>
  <Paragraphs>188</Paragraphs>
  <Slides>50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</vt:lpstr>
      <vt:lpstr>Office Theme</vt:lpstr>
      <vt:lpstr>1_Office Theme</vt:lpstr>
      <vt:lpstr>3_Office Theme</vt:lpstr>
      <vt:lpstr>Water Harvesting: Overview, Research &amp; Design</vt:lpstr>
      <vt:lpstr>Hadrian’s Wall</vt:lpstr>
      <vt:lpstr>Every 5 Miles – a Roman Fort</vt:lpstr>
      <vt:lpstr>Runoff Captured in a Subterranean Tank</vt:lpstr>
      <vt:lpstr>And Used for …</vt:lpstr>
      <vt:lpstr>#1. Components of a Water Harvesting System</vt:lpstr>
      <vt:lpstr>#1. Components of a Water Harvesting System</vt:lpstr>
      <vt:lpstr>#1. Components of a Water Harvesting System</vt:lpstr>
      <vt:lpstr>#1. Components of a Water Harvesting System</vt:lpstr>
      <vt:lpstr>#1. Components of a Water Harvesting System</vt:lpstr>
      <vt:lpstr>#1. Components of a Water Harvesting System</vt:lpstr>
      <vt:lpstr>What are Australasia Drivers?</vt:lpstr>
      <vt:lpstr>Is It Different in NC?</vt:lpstr>
      <vt:lpstr>RWH in NC: Goldsboro</vt:lpstr>
      <vt:lpstr>RWH in NC: Fayetteville</vt:lpstr>
      <vt:lpstr>RWH in NC: Raleigh</vt:lpstr>
      <vt:lpstr>Costs of Using Potable Water for Non-potable Use (2009)</vt:lpstr>
      <vt:lpstr>Unlike Most SCMs: RWH (partially) Pays for Itself</vt:lpstr>
      <vt:lpstr>So, Does RWH Work?</vt:lpstr>
      <vt:lpstr>PowerPoint Presentation</vt:lpstr>
      <vt:lpstr>PowerPoint Presentation</vt:lpstr>
      <vt:lpstr>Cistern Use – Craven Co. Ag Center</vt:lpstr>
      <vt:lpstr>PowerPoint Presentation</vt:lpstr>
      <vt:lpstr>PowerPoint Presentation</vt:lpstr>
      <vt:lpstr>Cistern Use – Kinston Pub. Util.</vt:lpstr>
      <vt:lpstr>PowerPoint Presentation</vt:lpstr>
      <vt:lpstr>PowerPoint Presentation</vt:lpstr>
      <vt:lpstr>Cistern Use – Prarie Ridge</vt:lpstr>
      <vt:lpstr>So, what does all this mean?</vt:lpstr>
      <vt:lpstr>Designing/ Operating to Improve Stormwater Management</vt:lpstr>
      <vt:lpstr>PowerPoint Presentation</vt:lpstr>
      <vt:lpstr>PowerPoint Presentation</vt:lpstr>
      <vt:lpstr>PowerPoint Presentation</vt:lpstr>
      <vt:lpstr>Insert Jack Smith Irrigation</vt:lpstr>
      <vt:lpstr>Holden Beach Cistern Water Level : Irrigation of Garden</vt:lpstr>
      <vt:lpstr>The Key?</vt:lpstr>
      <vt:lpstr>NC Department of Transportation</vt:lpstr>
      <vt:lpstr>PowerPoint Presentation</vt:lpstr>
      <vt:lpstr>PowerPoint Presentation</vt:lpstr>
      <vt:lpstr>PowerPoint Presentation</vt:lpstr>
      <vt:lpstr>You can design this to capture more</vt:lpstr>
      <vt:lpstr>#3. To Receive “Full” Credit: Must Capture 85% of Annual Runoff Volume</vt:lpstr>
      <vt:lpstr>Volume Capture: 98%</vt:lpstr>
      <vt:lpstr>#3. To Receive “Full” Credit: Must Capture 85% of Annual Runoff Volume</vt:lpstr>
      <vt:lpstr>Passive v. Active Drawdown</vt:lpstr>
      <vt:lpstr>PowerPoint Presentation</vt:lpstr>
      <vt:lpstr>An infiltration zone – destination of released h2o</vt:lpstr>
      <vt:lpstr>Hurricane Sandy (10/29/12)</vt:lpstr>
      <vt:lpstr>The Best Way to Determine Cistern Size is to Run a Model (updated funded by NCDWR)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Stormwater Management in North Carolina: Aiming to be the Best</dc:title>
  <dc:creator>wfhunt</dc:creator>
  <cp:lastModifiedBy>Nimmer, Kim</cp:lastModifiedBy>
  <cp:revision>92</cp:revision>
  <dcterms:created xsi:type="dcterms:W3CDTF">2011-01-02T02:55:48Z</dcterms:created>
  <dcterms:modified xsi:type="dcterms:W3CDTF">2020-10-28T13:51:41Z</dcterms:modified>
</cp:coreProperties>
</file>